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C9992-FF0C-435D-B333-C7BB50A552FB}" type="datetimeFigureOut">
              <a:rPr lang="ko-KR" altLang="en-US" smtClean="0"/>
              <a:t>2021-03-03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678E1-B4F3-42F4-834E-F6CA45F222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4526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C9992-FF0C-435D-B333-C7BB50A552FB}" type="datetimeFigureOut">
              <a:rPr lang="ko-KR" altLang="en-US" smtClean="0"/>
              <a:t>2021-03-03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678E1-B4F3-42F4-834E-F6CA45F222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0668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C9992-FF0C-435D-B333-C7BB50A552FB}" type="datetimeFigureOut">
              <a:rPr lang="ko-KR" altLang="en-US" smtClean="0"/>
              <a:t>2021-03-03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678E1-B4F3-42F4-834E-F6CA45F222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598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C9992-FF0C-435D-B333-C7BB50A552FB}" type="datetimeFigureOut">
              <a:rPr lang="ko-KR" altLang="en-US" smtClean="0"/>
              <a:t>2021-03-03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678E1-B4F3-42F4-834E-F6CA45F222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184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C9992-FF0C-435D-B333-C7BB50A552FB}" type="datetimeFigureOut">
              <a:rPr lang="ko-KR" altLang="en-US" smtClean="0"/>
              <a:t>2021-03-03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678E1-B4F3-42F4-834E-F6CA45F222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57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C9992-FF0C-435D-B333-C7BB50A552FB}" type="datetimeFigureOut">
              <a:rPr lang="ko-KR" altLang="en-US" smtClean="0"/>
              <a:t>2021-03-03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678E1-B4F3-42F4-834E-F6CA45F222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6014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C9992-FF0C-435D-B333-C7BB50A552FB}" type="datetimeFigureOut">
              <a:rPr lang="ko-KR" altLang="en-US" smtClean="0"/>
              <a:t>2021-03-03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678E1-B4F3-42F4-834E-F6CA45F222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24076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C9992-FF0C-435D-B333-C7BB50A552FB}" type="datetimeFigureOut">
              <a:rPr lang="ko-KR" altLang="en-US" smtClean="0"/>
              <a:t>2021-03-03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678E1-B4F3-42F4-834E-F6CA45F222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451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C9992-FF0C-435D-B333-C7BB50A552FB}" type="datetimeFigureOut">
              <a:rPr lang="ko-KR" altLang="en-US" smtClean="0"/>
              <a:t>2021-03-03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678E1-B4F3-42F4-834E-F6CA45F222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9155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C9992-FF0C-435D-B333-C7BB50A552FB}" type="datetimeFigureOut">
              <a:rPr lang="ko-KR" altLang="en-US" smtClean="0"/>
              <a:t>2021-03-03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678E1-B4F3-42F4-834E-F6CA45F222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078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C9992-FF0C-435D-B333-C7BB50A552FB}" type="datetimeFigureOut">
              <a:rPr lang="ko-KR" altLang="en-US" smtClean="0"/>
              <a:t>2021-03-03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678E1-B4F3-42F4-834E-F6CA45F222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0650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C9992-FF0C-435D-B333-C7BB50A552FB}" type="datetimeFigureOut">
              <a:rPr lang="ko-KR" altLang="en-US" smtClean="0"/>
              <a:t>2021-03-03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678E1-B4F3-42F4-834E-F6CA45F222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1753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006" y="195309"/>
            <a:ext cx="10834702" cy="6094520"/>
          </a:xfrm>
          <a:prstGeom prst="rect">
            <a:avLst/>
          </a:prstGeom>
        </p:spPr>
      </p:pic>
      <p:sp>
        <p:nvSpPr>
          <p:cNvPr id="5" name="직사각형 4"/>
          <p:cNvSpPr/>
          <p:nvPr/>
        </p:nvSpPr>
        <p:spPr>
          <a:xfrm>
            <a:off x="7661429" y="4057095"/>
            <a:ext cx="941033" cy="1065321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810512" y="758952"/>
            <a:ext cx="21040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>
                <a:solidFill>
                  <a:schemeClr val="bg1"/>
                </a:solidFill>
              </a:rPr>
              <a:t>CH1 : SOFT START</a:t>
            </a:r>
          </a:p>
          <a:p>
            <a:r>
              <a:rPr lang="en-US" altLang="ko-KR" dirty="0">
                <a:solidFill>
                  <a:schemeClr val="bg1"/>
                </a:solidFill>
              </a:rPr>
              <a:t>CH2 : KFF</a:t>
            </a:r>
          </a:p>
          <a:p>
            <a:r>
              <a:rPr lang="en-US" altLang="ko-KR" dirty="0">
                <a:solidFill>
                  <a:schemeClr val="bg1"/>
                </a:solidFill>
              </a:rPr>
              <a:t>CH6 : VOUT</a:t>
            </a:r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57338" y="3616723"/>
            <a:ext cx="1548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>
                <a:solidFill>
                  <a:schemeClr val="bg1"/>
                </a:solidFill>
              </a:rPr>
              <a:t>Output short</a:t>
            </a:r>
            <a:endParaRPr lang="ko-KR" altLang="en-US" dirty="0">
              <a:solidFill>
                <a:schemeClr val="bg1"/>
              </a:solidFill>
            </a:endParaRPr>
          </a:p>
        </p:txBody>
      </p:sp>
      <p:cxnSp>
        <p:nvCxnSpPr>
          <p:cNvPr id="9" name="직선 화살표 연결선 8"/>
          <p:cNvCxnSpPr>
            <a:stCxn id="7" idx="2"/>
          </p:cNvCxnSpPr>
          <p:nvPr/>
        </p:nvCxnSpPr>
        <p:spPr>
          <a:xfrm flipH="1">
            <a:off x="1901965" y="3986055"/>
            <a:ext cx="1029399" cy="467073"/>
          </a:xfrm>
          <a:prstGeom prst="straightConnector1">
            <a:avLst/>
          </a:prstGeom>
          <a:ln w="127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화살표 연결선 10"/>
          <p:cNvCxnSpPr/>
          <p:nvPr/>
        </p:nvCxnSpPr>
        <p:spPr>
          <a:xfrm>
            <a:off x="3035944" y="3986055"/>
            <a:ext cx="4891904" cy="832833"/>
          </a:xfrm>
          <a:prstGeom prst="straightConnector1">
            <a:avLst/>
          </a:prstGeom>
          <a:ln w="127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758276" y="3359361"/>
            <a:ext cx="52139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0" i="0" dirty="0">
                <a:solidFill>
                  <a:schemeClr val="bg1"/>
                </a:solidFill>
                <a:effectLst/>
                <a:latin typeface="Noto Sans"/>
              </a:rPr>
              <a:t>The SOFT START recovery immediately.</a:t>
            </a:r>
            <a:br>
              <a:rPr lang="en-US" altLang="ko-KR" dirty="0">
                <a:solidFill>
                  <a:schemeClr val="bg1"/>
                </a:solidFill>
              </a:rPr>
            </a:br>
            <a:r>
              <a:rPr lang="en-US" altLang="ko-KR" b="0" i="0" dirty="0">
                <a:solidFill>
                  <a:schemeClr val="bg1"/>
                </a:solidFill>
                <a:effectLst/>
                <a:latin typeface="Noto Sans"/>
              </a:rPr>
              <a:t>Output  does not recovery when </a:t>
            </a:r>
            <a:r>
              <a:rPr lang="en-US" altLang="ko-KR" b="0" i="0">
                <a:solidFill>
                  <a:schemeClr val="bg1"/>
                </a:solidFill>
                <a:effectLst/>
                <a:latin typeface="Noto Sans"/>
              </a:rPr>
              <a:t>short </a:t>
            </a:r>
            <a:r>
              <a:rPr lang="en-US" altLang="ko-KR">
                <a:solidFill>
                  <a:schemeClr val="bg1"/>
                </a:solidFill>
                <a:latin typeface="Noto Sans"/>
              </a:rPr>
              <a:t>changed</a:t>
            </a:r>
            <a:r>
              <a:rPr lang="en-US" altLang="ko-KR" b="0" i="0">
                <a:solidFill>
                  <a:schemeClr val="bg1"/>
                </a:solidFill>
                <a:effectLst/>
                <a:latin typeface="Noto Sans"/>
              </a:rPr>
              <a:t> </a:t>
            </a:r>
            <a:r>
              <a:rPr lang="en-US" altLang="ko-KR" b="0" i="0" dirty="0">
                <a:solidFill>
                  <a:schemeClr val="bg1"/>
                </a:solidFill>
                <a:effectLst/>
                <a:latin typeface="Noto Sans"/>
              </a:rPr>
              <a:t>OPEN</a:t>
            </a:r>
            <a:r>
              <a:rPr lang="en-US" altLang="ko-KR" dirty="0">
                <a:solidFill>
                  <a:schemeClr val="bg1"/>
                </a:solidFill>
              </a:rPr>
              <a:t>.</a:t>
            </a:r>
            <a:endParaRPr lang="ko-KR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416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28</Words>
  <Application>Microsoft Office PowerPoint</Application>
  <PresentationFormat>와이드스크린</PresentationFormat>
  <Paragraphs>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Noto Sans</vt:lpstr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원재연</dc:creator>
  <cp:lastModifiedBy>David Kim</cp:lastModifiedBy>
  <cp:revision>3</cp:revision>
  <dcterms:created xsi:type="dcterms:W3CDTF">2021-03-03T06:46:32Z</dcterms:created>
  <dcterms:modified xsi:type="dcterms:W3CDTF">2021-03-03T07:27:41Z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79e395e-e3b5-421f-8616-70a10f9451af_Enabled">
    <vt:lpwstr>true</vt:lpwstr>
  </property>
  <property fmtid="{D5CDD505-2E9C-101B-9397-08002B2CF9AE}" pid="3" name="MSIP_Label_879e395e-e3b5-421f-8616-70a10f9451af_SetDate">
    <vt:lpwstr>2021-03-03T07:24:03Z</vt:lpwstr>
  </property>
  <property fmtid="{D5CDD505-2E9C-101B-9397-08002B2CF9AE}" pid="4" name="MSIP_Label_879e395e-e3b5-421f-8616-70a10f9451af_Method">
    <vt:lpwstr>Standard</vt:lpwstr>
  </property>
  <property fmtid="{D5CDD505-2E9C-101B-9397-08002B2CF9AE}" pid="5" name="MSIP_Label_879e395e-e3b5-421f-8616-70a10f9451af_Name">
    <vt:lpwstr>879e395e-e3b5-421f-8616-70a10f9451af</vt:lpwstr>
  </property>
  <property fmtid="{D5CDD505-2E9C-101B-9397-08002B2CF9AE}" pid="6" name="MSIP_Label_879e395e-e3b5-421f-8616-70a10f9451af_SiteId">
    <vt:lpwstr>0beb0c35-9cbb-4feb-99e5-589e415c7944</vt:lpwstr>
  </property>
  <property fmtid="{D5CDD505-2E9C-101B-9397-08002B2CF9AE}" pid="7" name="MSIP_Label_879e395e-e3b5-421f-8616-70a10f9451af_ActionId">
    <vt:lpwstr>7e424c15-8848-4248-83f2-53a4f4158158</vt:lpwstr>
  </property>
  <property fmtid="{D5CDD505-2E9C-101B-9397-08002B2CF9AE}" pid="8" name="MSIP_Label_879e395e-e3b5-421f-8616-70a10f9451af_ContentBits">
    <vt:lpwstr>0</vt:lpwstr>
  </property>
</Properties>
</file>