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9C45A-BB24-4925-8FC8-BB8F90D6352D}" type="datetimeFigureOut">
              <a:rPr kumimoji="1" lang="ja-JP" altLang="en-US" smtClean="0"/>
              <a:t>2019/2/27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50B64-4786-404C-B317-76F13F3F5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6013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9C45A-BB24-4925-8FC8-BB8F90D6352D}" type="datetimeFigureOut">
              <a:rPr kumimoji="1" lang="ja-JP" altLang="en-US" smtClean="0"/>
              <a:t>2019/2/27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50B64-4786-404C-B317-76F13F3F5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98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9C45A-BB24-4925-8FC8-BB8F90D6352D}" type="datetimeFigureOut">
              <a:rPr kumimoji="1" lang="ja-JP" altLang="en-US" smtClean="0"/>
              <a:t>2019/2/27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50B64-4786-404C-B317-76F13F3F5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0677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9C45A-BB24-4925-8FC8-BB8F90D6352D}" type="datetimeFigureOut">
              <a:rPr kumimoji="1" lang="ja-JP" altLang="en-US" smtClean="0"/>
              <a:t>2019/2/27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50B64-4786-404C-B317-76F13F3F5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6248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9C45A-BB24-4925-8FC8-BB8F90D6352D}" type="datetimeFigureOut">
              <a:rPr kumimoji="1" lang="ja-JP" altLang="en-US" smtClean="0"/>
              <a:t>2019/2/27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50B64-4786-404C-B317-76F13F3F5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7026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9C45A-BB24-4925-8FC8-BB8F90D6352D}" type="datetimeFigureOut">
              <a:rPr kumimoji="1" lang="ja-JP" altLang="en-US" smtClean="0"/>
              <a:t>2019/2/27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50B64-4786-404C-B317-76F13F3F5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1897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9C45A-BB24-4925-8FC8-BB8F90D6352D}" type="datetimeFigureOut">
              <a:rPr kumimoji="1" lang="ja-JP" altLang="en-US" smtClean="0"/>
              <a:t>2019/2/27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50B64-4786-404C-B317-76F13F3F5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1506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9C45A-BB24-4925-8FC8-BB8F90D6352D}" type="datetimeFigureOut">
              <a:rPr kumimoji="1" lang="ja-JP" altLang="en-US" smtClean="0"/>
              <a:t>2019/2/27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50B64-4786-404C-B317-76F13F3F5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4794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9C45A-BB24-4925-8FC8-BB8F90D6352D}" type="datetimeFigureOut">
              <a:rPr kumimoji="1" lang="ja-JP" altLang="en-US" smtClean="0"/>
              <a:t>2019/2/27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50B64-4786-404C-B317-76F13F3F5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140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9C45A-BB24-4925-8FC8-BB8F90D6352D}" type="datetimeFigureOut">
              <a:rPr kumimoji="1" lang="ja-JP" altLang="en-US" smtClean="0"/>
              <a:t>2019/2/27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50B64-4786-404C-B317-76F13F3F5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6702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9C45A-BB24-4925-8FC8-BB8F90D6352D}" type="datetimeFigureOut">
              <a:rPr kumimoji="1" lang="ja-JP" altLang="en-US" smtClean="0"/>
              <a:t>2019/2/27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50B64-4786-404C-B317-76F13F3F5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0123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9C45A-BB24-4925-8FC8-BB8F90D6352D}" type="datetimeFigureOut">
              <a:rPr kumimoji="1" lang="ja-JP" altLang="en-US" smtClean="0"/>
              <a:t>2019/2/27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50B64-4786-404C-B317-76F13F3F5E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3319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04" y="1994633"/>
            <a:ext cx="8362950" cy="336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正方形/長方形 4"/>
          <p:cNvSpPr/>
          <p:nvPr/>
        </p:nvSpPr>
        <p:spPr>
          <a:xfrm>
            <a:off x="395536" y="119675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⑤回路図</a:t>
            </a:r>
            <a:endParaRPr lang="en-US" altLang="ja-JP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835696" y="4149080"/>
            <a:ext cx="4411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>
                <a:solidFill>
                  <a:srgbClr val="FF0000"/>
                </a:solidFill>
              </a:rPr>
              <a:t>Ｃ３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699792" y="3492387"/>
            <a:ext cx="3914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>
                <a:solidFill>
                  <a:srgbClr val="FF0000"/>
                </a:solidFill>
              </a:rPr>
              <a:t>U1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635896" y="3864398"/>
            <a:ext cx="3722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>
                <a:solidFill>
                  <a:srgbClr val="FF0000"/>
                </a:solidFill>
              </a:rPr>
              <a:t>C7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860032" y="3068960"/>
            <a:ext cx="4635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>
                <a:solidFill>
                  <a:srgbClr val="FF0000"/>
                </a:solidFill>
              </a:rPr>
              <a:t>C10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788024" y="2492895"/>
            <a:ext cx="4635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>
                <a:solidFill>
                  <a:srgbClr val="FF0000"/>
                </a:solidFill>
              </a:rPr>
              <a:t>C11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414639" y="4302968"/>
            <a:ext cx="3738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 smtClean="0">
                <a:solidFill>
                  <a:srgbClr val="FF0000"/>
                </a:solidFill>
              </a:rPr>
              <a:t>R3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857853" y="4833738"/>
            <a:ext cx="4635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 smtClean="0">
                <a:solidFill>
                  <a:srgbClr val="FF0000"/>
                </a:solidFill>
              </a:rPr>
              <a:t>C12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463461" y="4833737"/>
            <a:ext cx="3722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 smtClean="0">
                <a:solidFill>
                  <a:srgbClr val="FF0000"/>
                </a:solidFill>
              </a:rPr>
              <a:t>C8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429752" y="3376737"/>
            <a:ext cx="3513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 smtClean="0">
                <a:solidFill>
                  <a:srgbClr val="FF0000"/>
                </a:solidFill>
              </a:rPr>
              <a:t>L1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114083" y="2800672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 smtClean="0">
                <a:solidFill>
                  <a:srgbClr val="FF0000"/>
                </a:solidFill>
              </a:rPr>
              <a:t>Q1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621137" y="2492894"/>
            <a:ext cx="3513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>
                <a:solidFill>
                  <a:srgbClr val="FF0000"/>
                </a:solidFill>
              </a:rPr>
              <a:t>L</a:t>
            </a:r>
            <a:r>
              <a:rPr lang="en-US" altLang="ja-JP" sz="1400" dirty="0" smtClean="0">
                <a:solidFill>
                  <a:srgbClr val="FF0000"/>
                </a:solidFill>
              </a:rPr>
              <a:t>1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236296" y="2647104"/>
            <a:ext cx="3866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 smtClean="0">
                <a:solidFill>
                  <a:srgbClr val="FF0000"/>
                </a:solidFill>
              </a:rPr>
              <a:t>D1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7711605" y="2761183"/>
            <a:ext cx="3866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 smtClean="0">
                <a:solidFill>
                  <a:srgbClr val="FF0000"/>
                </a:solidFill>
              </a:rPr>
              <a:t>D2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8244408" y="2805005"/>
            <a:ext cx="3738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 smtClean="0">
                <a:solidFill>
                  <a:srgbClr val="FF0000"/>
                </a:solidFill>
              </a:rPr>
              <a:t>R3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230641" y="3321898"/>
            <a:ext cx="3722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 smtClean="0">
                <a:solidFill>
                  <a:srgbClr val="FF0000"/>
                </a:solidFill>
              </a:rPr>
              <a:t>C4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7060987" y="4443857"/>
            <a:ext cx="3722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 smtClean="0">
                <a:solidFill>
                  <a:srgbClr val="FF0000"/>
                </a:solidFill>
              </a:rPr>
              <a:t>C2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781711" y="3650905"/>
            <a:ext cx="3738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>
                <a:solidFill>
                  <a:srgbClr val="FF0000"/>
                </a:solidFill>
              </a:rPr>
              <a:t>R</a:t>
            </a:r>
            <a:r>
              <a:rPr lang="en-US" altLang="ja-JP" sz="1400" dirty="0" smtClean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7569495" y="3746494"/>
            <a:ext cx="3866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 smtClean="0">
                <a:solidFill>
                  <a:srgbClr val="FF0000"/>
                </a:solidFill>
              </a:rPr>
              <a:t>D</a:t>
            </a:r>
            <a:r>
              <a:rPr lang="en-US" altLang="ja-JP" sz="1400" dirty="0">
                <a:solidFill>
                  <a:srgbClr val="FF0000"/>
                </a:solidFill>
              </a:rPr>
              <a:t>3</a:t>
            </a:r>
            <a:endParaRPr lang="en-US" altLang="ja-JP" sz="1400" dirty="0" smtClean="0">
              <a:solidFill>
                <a:srgbClr val="FF0000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006202" y="2954881"/>
            <a:ext cx="3722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>
                <a:solidFill>
                  <a:srgbClr val="FF0000"/>
                </a:solidFill>
              </a:rPr>
              <a:t>C1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25" y="2219219"/>
            <a:ext cx="8362950" cy="336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テキスト ボックス 12"/>
          <p:cNvSpPr txBox="1"/>
          <p:nvPr/>
        </p:nvSpPr>
        <p:spPr>
          <a:xfrm>
            <a:off x="4326473" y="2958893"/>
            <a:ext cx="4619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>
                <a:solidFill>
                  <a:srgbClr val="FFC000"/>
                </a:solidFill>
              </a:rPr>
              <a:t>10u</a:t>
            </a:r>
            <a:endParaRPr kumimoji="1" lang="ja-JP" altLang="en-US" sz="1400" dirty="0">
              <a:solidFill>
                <a:srgbClr val="FFC000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143455" y="2623788"/>
            <a:ext cx="5982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>
                <a:solidFill>
                  <a:srgbClr val="FFC000"/>
                </a:solidFill>
              </a:rPr>
              <a:t>0.22</a:t>
            </a:r>
            <a:r>
              <a:rPr kumimoji="1" lang="en-US" altLang="ja-JP" sz="1400" dirty="0" smtClean="0">
                <a:solidFill>
                  <a:srgbClr val="FFC000"/>
                </a:solidFill>
              </a:rPr>
              <a:t>u</a:t>
            </a:r>
            <a:endParaRPr kumimoji="1" lang="ja-JP" altLang="en-US" sz="1400" dirty="0">
              <a:solidFill>
                <a:srgbClr val="FFC000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959225" y="4586085"/>
            <a:ext cx="5661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>
                <a:solidFill>
                  <a:srgbClr val="FFC000"/>
                </a:solidFill>
              </a:rPr>
              <a:t>100</a:t>
            </a:r>
            <a:r>
              <a:rPr lang="ja-JP" altLang="en-US" sz="1400" dirty="0">
                <a:solidFill>
                  <a:srgbClr val="FFC000"/>
                </a:solidFill>
              </a:rPr>
              <a:t>ｋ</a:t>
            </a:r>
            <a:endParaRPr kumimoji="1" lang="ja-JP" altLang="en-US" sz="1400" dirty="0">
              <a:solidFill>
                <a:srgbClr val="FFC000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538579" y="4679848"/>
            <a:ext cx="4764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>
                <a:solidFill>
                  <a:srgbClr val="FFC000"/>
                </a:solidFill>
              </a:rPr>
              <a:t>68</a:t>
            </a:r>
            <a:r>
              <a:rPr kumimoji="1" lang="ja-JP" altLang="en-US" sz="1400" dirty="0" smtClean="0">
                <a:solidFill>
                  <a:srgbClr val="FFC000"/>
                </a:solidFill>
              </a:rPr>
              <a:t>ｐ</a:t>
            </a:r>
            <a:endParaRPr kumimoji="1" lang="ja-JP" altLang="en-US" sz="1400" dirty="0">
              <a:solidFill>
                <a:srgbClr val="FFC000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987049" y="4627807"/>
            <a:ext cx="5068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 smtClean="0">
                <a:solidFill>
                  <a:srgbClr val="FFC000"/>
                </a:solidFill>
              </a:rPr>
              <a:t>2.2u</a:t>
            </a:r>
            <a:endParaRPr kumimoji="1" lang="ja-JP" altLang="en-US" sz="1400" dirty="0">
              <a:solidFill>
                <a:srgbClr val="FFC000"/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987049" y="3995191"/>
            <a:ext cx="4619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>
                <a:solidFill>
                  <a:srgbClr val="FFC000"/>
                </a:solidFill>
              </a:rPr>
              <a:t>10</a:t>
            </a:r>
            <a:r>
              <a:rPr lang="en-US" altLang="ja-JP" sz="1400" dirty="0" smtClean="0">
                <a:solidFill>
                  <a:srgbClr val="FFC000"/>
                </a:solidFill>
              </a:rPr>
              <a:t>u</a:t>
            </a:r>
            <a:endParaRPr kumimoji="1" lang="ja-JP" altLang="en-US" sz="1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43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29</Words>
  <Application>Microsoft Office PowerPoint</Application>
  <PresentationFormat>画面に合わせる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木村修</dc:creator>
  <cp:lastModifiedBy>木村修</cp:lastModifiedBy>
  <cp:revision>4</cp:revision>
  <cp:lastPrinted>2019-02-12T02:27:38Z</cp:lastPrinted>
  <dcterms:created xsi:type="dcterms:W3CDTF">2019-02-12T02:26:08Z</dcterms:created>
  <dcterms:modified xsi:type="dcterms:W3CDTF">2019-02-27T02:16:57Z</dcterms:modified>
</cp:coreProperties>
</file>