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0FC20-0EB3-4112-868B-70BB268A030A}" type="datetimeFigureOut">
              <a:rPr lang="en-US" smtClean="0"/>
              <a:t>7/20/2023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BD404-6830-4067-A506-DE0EF7962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603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0FC20-0EB3-4112-868B-70BB268A030A}" type="datetimeFigureOut">
              <a:rPr lang="en-US" smtClean="0"/>
              <a:t>7/20/2023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BD404-6830-4067-A506-DE0EF7962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661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0FC20-0EB3-4112-868B-70BB268A030A}" type="datetimeFigureOut">
              <a:rPr lang="en-US" smtClean="0"/>
              <a:t>7/20/2023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BD404-6830-4067-A506-DE0EF7962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934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0FC20-0EB3-4112-868B-70BB268A030A}" type="datetimeFigureOut">
              <a:rPr lang="en-US" smtClean="0"/>
              <a:t>7/20/2023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BD404-6830-4067-A506-DE0EF7962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816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0FC20-0EB3-4112-868B-70BB268A030A}" type="datetimeFigureOut">
              <a:rPr lang="en-US" smtClean="0"/>
              <a:t>7/20/2023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BD404-6830-4067-A506-DE0EF7962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108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0FC20-0EB3-4112-868B-70BB268A030A}" type="datetimeFigureOut">
              <a:rPr lang="en-US" smtClean="0"/>
              <a:t>7/20/2023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BD404-6830-4067-A506-DE0EF7962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819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0FC20-0EB3-4112-868B-70BB268A030A}" type="datetimeFigureOut">
              <a:rPr lang="en-US" smtClean="0"/>
              <a:t>7/20/2023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BD404-6830-4067-A506-DE0EF7962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225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0FC20-0EB3-4112-868B-70BB268A030A}" type="datetimeFigureOut">
              <a:rPr lang="en-US" smtClean="0"/>
              <a:t>7/20/2023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BD404-6830-4067-A506-DE0EF7962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372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0FC20-0EB3-4112-868B-70BB268A030A}" type="datetimeFigureOut">
              <a:rPr lang="en-US" smtClean="0"/>
              <a:t>7/20/2023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BD404-6830-4067-A506-DE0EF7962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606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0FC20-0EB3-4112-868B-70BB268A030A}" type="datetimeFigureOut">
              <a:rPr lang="en-US" smtClean="0"/>
              <a:t>7/20/2023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BD404-6830-4067-A506-DE0EF7962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120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0FC20-0EB3-4112-868B-70BB268A030A}" type="datetimeFigureOut">
              <a:rPr lang="en-US" smtClean="0"/>
              <a:t>7/20/2023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BD404-6830-4067-A506-DE0EF7962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498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20FC20-0EB3-4112-868B-70BB268A030A}" type="datetimeFigureOut">
              <a:rPr lang="en-US" smtClean="0"/>
              <a:t>7/20/2023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3BD404-6830-4067-A506-DE0EF7962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160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074" y="0"/>
            <a:ext cx="11573691" cy="6922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7219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Norriseal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</dc:creator>
  <cp:lastModifiedBy>Paul</cp:lastModifiedBy>
  <cp:revision>2</cp:revision>
  <dcterms:created xsi:type="dcterms:W3CDTF">2023-07-20T16:19:59Z</dcterms:created>
  <dcterms:modified xsi:type="dcterms:W3CDTF">2023-07-20T16:23:40Z</dcterms:modified>
</cp:coreProperties>
</file>