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019A-91CC-4DF0-91E8-7C99BAA2B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490F-6F19-4614-A4C2-CB8FD6A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A71E-99FF-4D6F-8B79-70E58C07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AB36-A284-433D-8BA3-E2880FF4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E820D-C017-43B5-A53B-A1010BE6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E380-107C-48F5-9E51-331F8D7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6FE9D-C55E-41A3-B3A2-2D11A206D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5CFF4-8574-492B-8C22-99F8149F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6D1B-42FE-4B84-A306-9F48B54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E640-0481-4282-BF12-BC9BDCF6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DC4E3-D9A1-4FC5-B5EA-F888B8271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B72B5-6938-4A17-BC4C-BF9495184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01128-9AC0-4C06-9EA8-CBF4D876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841AF-7E03-410E-B206-5426B665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9B23F-65BC-4E98-B679-979AEE4E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0407-211B-4FC4-BB15-97DF3B76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A892-6D8E-4A86-A5AE-16D2E4CCC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224D-557E-4822-B52E-58B0177E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A2E5-9FAC-43E2-9616-D70E9EAC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271CA-90FE-4D81-A5C7-9A8B5D9F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A344-39FC-458C-AB49-87DA5A36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8C65E-C900-43DE-A5A4-46D57606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5FB06-9AD8-4F1E-975B-D93798D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5DE3-8191-4183-AA1D-516E8352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22586-AE91-4225-817A-6902D83C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0483-E828-4F90-B419-88F4E042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0DA18-A86C-4303-92C4-F24FADF67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23A71-1173-41D6-8D24-820604CFC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51182-4AFD-4B0D-AC99-EE1997ED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E405C-A525-45DE-A6AB-E7BEC09E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7D897-C211-463B-B52D-17337166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0E25-FF5C-4CC9-86B5-8252C29E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E396B-E15C-4E4C-A9B4-199DC1C4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2A814-F4BD-45FA-93CB-40F53D677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415D4-CBD9-4847-A09C-17E016804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5EE51-6367-417D-BED6-50B33728B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562A9-B911-4CAA-921F-D56EE1DB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88ED4-1116-4C71-B941-3D2E9399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A1C80-7258-48BE-9D30-DBF94C3A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AD1D-5F79-47B7-AF72-0F76A403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F7A85-B420-4D5D-8017-D56B8D32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3E9CA-AEC3-42D4-A0E9-3B58092A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0C0B8-E032-41EE-8891-B45875FC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BE0DE-2313-4C0B-94B0-B8F61E57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63BB2-5E82-47B2-AF73-9A2CF037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A33A1-E171-4842-B928-65AA80DC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2DE5-85AC-4578-AB67-DBD473F6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0F31-DA9B-4189-8696-49310A0A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7C4A1-EBC1-4842-8F65-AB9F45775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A649C-2AD9-46B1-870E-54A810B2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A3CB8-6501-4975-97B2-D3881E16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41D4B-88BE-414D-81E8-ADD336B4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EFC7-C0D1-4A8A-8D79-F93647B5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90204-7B93-488B-8EFD-E82B5475C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7EAB6-9CEE-4ACA-9D32-72748686D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3717F-B874-41FB-85AD-BCB5CC2A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59F9-1C62-4850-9F06-82958D1F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55455-BAFE-486A-A531-AC96D788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32590-72FF-48D5-B455-1284D734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53A80-42C4-4A45-A021-F3BDCB0EB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FFA3-6DC8-4693-8E6B-46B73F220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94D9-46C9-4B89-9ADA-DC24F4F05CE7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7835-04A0-4AB7-AE16-13B4A36AF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941C9-949D-4BA3-8C1D-C732FC02B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5A54-8393-4420-96BD-020D8E14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i.com/lit/an/slvaer0b/slvaer0b.pdf?ts=1637666572735&amp;ref_url=https%253A%252F%252Fwww.google.com%252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43086-6B2D-48CC-9331-9867486D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53" y="643069"/>
            <a:ext cx="3343275" cy="2686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25A17-DC86-4BD7-823C-B020BE541CBD}"/>
              </a:ext>
            </a:extLst>
          </p:cNvPr>
          <p:cNvSpPr txBox="1"/>
          <p:nvPr/>
        </p:nvSpPr>
        <p:spPr>
          <a:xfrm>
            <a:off x="1258349" y="3707934"/>
            <a:ext cx="3925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Rotate the input ceramic caps with 90 degrees like EVM. The Buck switching leg parasitic inductance will be reduced.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D98D0-D78A-4B70-A7F5-E342D26C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26" y="695456"/>
            <a:ext cx="2819400" cy="258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794BB3-918F-4E71-BC52-D80B57DD99FC}"/>
              </a:ext>
            </a:extLst>
          </p:cNvPr>
          <p:cNvSpPr txBox="1"/>
          <p:nvPr/>
        </p:nvSpPr>
        <p:spPr>
          <a:xfrm>
            <a:off x="394283" y="151002"/>
            <a:ext cx="570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TPS55288 layout guideline app note.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1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E39C7-7A3B-4B97-87F1-E47CEA15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40" y="407172"/>
            <a:ext cx="3724275" cy="34766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6785F20-ED1F-45AC-9713-9ACC78673FFC}"/>
              </a:ext>
            </a:extLst>
          </p:cNvPr>
          <p:cNvSpPr/>
          <p:nvPr/>
        </p:nvSpPr>
        <p:spPr>
          <a:xfrm>
            <a:off x="2530677" y="2063692"/>
            <a:ext cx="388692" cy="9647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FE3670-6341-4414-A045-FC05AF0A3E24}"/>
              </a:ext>
            </a:extLst>
          </p:cNvPr>
          <p:cNvCxnSpPr>
            <a:stCxn id="3" idx="4"/>
          </p:cNvCxnSpPr>
          <p:nvPr/>
        </p:nvCxnSpPr>
        <p:spPr>
          <a:xfrm flipH="1">
            <a:off x="2399251" y="3028426"/>
            <a:ext cx="325772" cy="1510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52673F5-C712-4ACB-86E3-59268BB15212}"/>
              </a:ext>
            </a:extLst>
          </p:cNvPr>
          <p:cNvSpPr txBox="1"/>
          <p:nvPr/>
        </p:nvSpPr>
        <p:spPr>
          <a:xfrm>
            <a:off x="335560" y="4538444"/>
            <a:ext cx="444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GND trace is too thin. Suggest widen the GND trace on top layer like EVM.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Move the </a:t>
            </a:r>
            <a:r>
              <a:rPr lang="en-US" sz="1200" dirty="0" err="1"/>
              <a:t>Cout</a:t>
            </a:r>
            <a:r>
              <a:rPr lang="en-US" sz="1200" dirty="0"/>
              <a:t> C174 closer to 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Put the C175 on bottom layer close to pin 26 and pin 24 </a:t>
            </a:r>
            <a:r>
              <a:rPr lang="en-US" sz="1200" dirty="0" err="1"/>
              <a:t>vias</a:t>
            </a:r>
            <a:r>
              <a:rPr lang="en-US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Add more </a:t>
            </a:r>
            <a:r>
              <a:rPr lang="en-US" sz="1200" dirty="0" err="1"/>
              <a:t>Vout</a:t>
            </a:r>
            <a:r>
              <a:rPr lang="en-US" sz="1200" dirty="0"/>
              <a:t> and GND </a:t>
            </a:r>
            <a:r>
              <a:rPr lang="en-US" sz="1200" dirty="0" err="1"/>
              <a:t>vias</a:t>
            </a:r>
            <a:r>
              <a:rPr lang="en-US" sz="1200" dirty="0"/>
              <a:t> near C174 like EVM (C5.)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11D08-A740-4310-892D-4B54EE8F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40" y="257721"/>
            <a:ext cx="5141018" cy="3775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54F52-B869-4221-85E1-73679D4F5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202" y="4538444"/>
            <a:ext cx="2505075" cy="20764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2E512F-B17F-4124-9DB1-D5192F9A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035104" y="5346124"/>
            <a:ext cx="870098" cy="230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8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A5D826-76A1-4544-BB0C-4ABD7D0F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99" y="444616"/>
            <a:ext cx="2755973" cy="3652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4396E-4A86-48BB-B5E8-3E6537E85EEA}"/>
              </a:ext>
            </a:extLst>
          </p:cNvPr>
          <p:cNvSpPr txBox="1"/>
          <p:nvPr/>
        </p:nvSpPr>
        <p:spPr>
          <a:xfrm>
            <a:off x="1216404" y="4379053"/>
            <a:ext cx="444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Widen the </a:t>
            </a:r>
            <a:r>
              <a:rPr lang="en-US" sz="1200" dirty="0" err="1"/>
              <a:t>Vout</a:t>
            </a:r>
            <a:r>
              <a:rPr lang="en-US" sz="1200" dirty="0"/>
              <a:t> plane area to help improve the thermal dissipation.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 debug the current PCB, solder a 1uF ceramic capacitor across the </a:t>
            </a:r>
            <a:r>
              <a:rPr lang="en-US" sz="1200" dirty="0" err="1"/>
              <a:t>Vout</a:t>
            </a:r>
            <a:r>
              <a:rPr lang="en-US" sz="1200" dirty="0"/>
              <a:t> plane and GND plane. And update the compensations.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36D86-6778-41F5-9477-19D6854AF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477" y="3010038"/>
            <a:ext cx="2667349" cy="353477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DA1989-4C93-4A8C-898E-E3C43E9CE632}"/>
              </a:ext>
            </a:extLst>
          </p:cNvPr>
          <p:cNvCxnSpPr>
            <a:cxnSpLocks/>
          </p:cNvCxnSpPr>
          <p:nvPr/>
        </p:nvCxnSpPr>
        <p:spPr>
          <a:xfrm flipV="1">
            <a:off x="5662569" y="4974672"/>
            <a:ext cx="1652631" cy="1006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6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117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Zack</dc:creator>
  <cp:lastModifiedBy>Liu, Zack</cp:lastModifiedBy>
  <cp:revision>1</cp:revision>
  <dcterms:created xsi:type="dcterms:W3CDTF">2021-11-23T11:21:27Z</dcterms:created>
  <dcterms:modified xsi:type="dcterms:W3CDTF">2021-11-23T11:29:49Z</dcterms:modified>
</cp:coreProperties>
</file>