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80" d="100"/>
          <a:sy n="80" d="100"/>
        </p:scale>
        <p:origin x="44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4E2E0C-E802-4C33-8BA0-9C95165EE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8282E0A-13FA-44A9-AEB8-FDC9563D0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35F50-A1B4-4DF0-9A8F-72CAC7DA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5FA7-8D83-4298-B000-2F5BC7394592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9F6879-8860-4668-BD33-FFBC7D1F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F91D3A-6BAB-4FFA-BD41-A0896CE8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B306-230B-4BAF-8AB6-AAD6B88E6E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41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21C6C4-BF84-447F-A5FF-C2ECB08E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3C3792C-A4FA-4A04-93CD-6569067BD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509CC5-975F-46D3-AF71-5EEB9A3D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5FA7-8D83-4298-B000-2F5BC7394592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763866-1E0F-4339-AA46-E5DE234C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A427A3-CAFC-49E5-A72E-24603418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B306-230B-4BAF-8AB6-AAD6B88E6E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53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3300CEF-F03A-4E74-8529-3B40F02BB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49D261-74C7-4B9D-91E9-521DE42DC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63A702-EFF4-46AA-A1F0-70EBC03C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5FA7-8D83-4298-B000-2F5BC7394592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5EDB06-6FEF-491F-9EFB-64E9B3E2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C55EF-01A4-461C-8FD1-17F74784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B306-230B-4BAF-8AB6-AAD6B88E6E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56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22474C-37B7-45F7-9E80-3ACDFA62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DBBB92-CC3B-4C03-A3CA-9E260B24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FBCB31-AB85-42AC-8E5B-BAF5BE2E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5FA7-8D83-4298-B000-2F5BC7394592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CD1B7E-F246-49AC-A5C2-B825DA16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B7FEB2-1E77-4B25-B325-C1D619EE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B306-230B-4BAF-8AB6-AAD6B88E6E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49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9D9D57-E58A-4201-84A7-3414D4F2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2EDEBC-F8AE-49ED-814F-26E09EE42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41F494-A0CE-4ADE-891C-0E3FA6C5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5FA7-8D83-4298-B000-2F5BC7394592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355D70-8CE4-4EB2-AF0C-D16A60C9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E2B83C-FC13-4C00-898F-6D29D463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B306-230B-4BAF-8AB6-AAD6B88E6E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90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56DFB9-5A6D-40AB-9694-31A33FA8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86FD80-D108-48E3-8D04-18308E511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38EB35-3539-4D20-B939-3ECFDB306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595EB6-C3FA-403B-A428-DF7899FE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5FA7-8D83-4298-B000-2F5BC7394592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656792-1CE2-4544-ABCD-D76AA9E2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6518AF-B1B9-4E5C-B930-4407E718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B306-230B-4BAF-8AB6-AAD6B88E6E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03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30674E-2587-4E4E-B3D8-C4D5BF6F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9706AF-9441-4E6A-8939-7E0C6D8E9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7ED8FB-F920-4CF2-86C2-A7C3921FA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FBBCFC6-B9EE-474F-B65D-BC992A7B4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7BB1EB5-A517-4A9E-AF56-4FEA110A7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A23E7E9-E381-45D5-81BE-E5FC4674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5FA7-8D83-4298-B000-2F5BC7394592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FFDC30D-A022-4782-833A-5EC4EBFE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73773E5-131D-409C-AF01-9DACD1AE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B306-230B-4BAF-8AB6-AAD6B88E6E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00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AF6C85-6842-4A0E-8158-E506E31C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6A83677-BECB-403E-9B5B-7563D21B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5FA7-8D83-4298-B000-2F5BC7394592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6EE85F-EF1E-4509-A70D-86878CFE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764B49D-EB0F-4396-93F2-84A76835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B306-230B-4BAF-8AB6-AAD6B88E6E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95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C04BE81-0650-4BDA-8495-B7A5A075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5FA7-8D83-4298-B000-2F5BC7394592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A7FC27A-B7BB-4A61-BB02-EA53CEA6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88EA49-957F-4D97-95CA-C5239F1E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B306-230B-4BAF-8AB6-AAD6B88E6E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08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EDA141-B23F-4E24-883D-C6FB2C0F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25619B-017A-4AA2-94B4-E0FEBE28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B23C4E5-0FD2-4112-9CE2-DED54FDA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8F8822-45BD-42E0-83DC-C97015AD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5FA7-8D83-4298-B000-2F5BC7394592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6C10515-5CB1-4219-8736-7BF064D7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8A7A37-645C-4634-BC09-C4352E62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B306-230B-4BAF-8AB6-AAD6B88E6E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29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2FFFD8-51DC-4F01-A383-C4929D5A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455FA42-8B94-461F-829D-E3DF930E5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6C3383-5BB7-4780-83AE-802DAE79D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BD5C51F-8E69-46D4-B0CE-03A8ACA0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5FA7-8D83-4298-B000-2F5BC7394592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6B124A-3783-49EE-89DB-B104EC1B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384A0E-B52B-4303-9172-B4F28F82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B306-230B-4BAF-8AB6-AAD6B88E6E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268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788DE35-D8B0-4FDD-BD3D-304F3DF1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35FCBC-973B-4457-A958-D8F895258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275FB4-E3B6-4F0A-A359-A1187977D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95FA7-8D83-4298-B000-2F5BC7394592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A17FD7-313F-4D96-85E0-FA4AC00DA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D2B611-A2C9-4F1A-A9EF-90FDEE0C5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B306-230B-4BAF-8AB6-AAD6B88E6E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06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F1D2E23-975C-4C7A-8AC1-A6A8A551D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930189" cy="275154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A078FCB-BDC9-4D4B-A4FB-4580780C3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6" y="1919036"/>
            <a:ext cx="6585284" cy="4938963"/>
          </a:xfrm>
          <a:prstGeom prst="rect">
            <a:avLst/>
          </a:prstGeom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FBE922CF-AF71-4E67-815F-58D70ED824DE}"/>
              </a:ext>
            </a:extLst>
          </p:cNvPr>
          <p:cNvSpPr/>
          <p:nvPr/>
        </p:nvSpPr>
        <p:spPr>
          <a:xfrm rot="5400000">
            <a:off x="280737" y="846222"/>
            <a:ext cx="248652" cy="25667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2D3F0E0-5E1D-4C17-9B1F-BF418FB9BE85}"/>
              </a:ext>
            </a:extLst>
          </p:cNvPr>
          <p:cNvSpPr/>
          <p:nvPr/>
        </p:nvSpPr>
        <p:spPr>
          <a:xfrm>
            <a:off x="172307" y="482139"/>
            <a:ext cx="465512" cy="4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A5539E0-2CDB-4D17-B0FA-D8E85935E2C8}"/>
              </a:ext>
            </a:extLst>
          </p:cNvPr>
          <p:cNvSpPr/>
          <p:nvPr/>
        </p:nvSpPr>
        <p:spPr>
          <a:xfrm>
            <a:off x="4722141" y="274561"/>
            <a:ext cx="748145" cy="80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F59EBAA-234F-46B1-A76A-AFFFDA00720B}"/>
              </a:ext>
            </a:extLst>
          </p:cNvPr>
          <p:cNvSpPr/>
          <p:nvPr/>
        </p:nvSpPr>
        <p:spPr>
          <a:xfrm>
            <a:off x="-235018" y="1895505"/>
            <a:ext cx="748145" cy="80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A0AC80F-3519-4E21-8D5C-81C7C3E5A97C}"/>
              </a:ext>
            </a:extLst>
          </p:cNvPr>
          <p:cNvSpPr/>
          <p:nvPr/>
        </p:nvSpPr>
        <p:spPr>
          <a:xfrm>
            <a:off x="1100636" y="816980"/>
            <a:ext cx="525890" cy="477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90F11295-8ABB-4C55-AC85-D9274D0DF7A9}"/>
              </a:ext>
            </a:extLst>
          </p:cNvPr>
          <p:cNvSpPr/>
          <p:nvPr/>
        </p:nvSpPr>
        <p:spPr>
          <a:xfrm rot="5400000">
            <a:off x="1239255" y="1207242"/>
            <a:ext cx="248652" cy="25667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3AACC4D1-3585-4821-B4DB-7EF8F03565A0}"/>
              </a:ext>
            </a:extLst>
          </p:cNvPr>
          <p:cNvSpPr/>
          <p:nvPr/>
        </p:nvSpPr>
        <p:spPr>
          <a:xfrm rot="5400000">
            <a:off x="4971888" y="846223"/>
            <a:ext cx="248652" cy="25667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B5CCCF00-2214-46D9-AF67-F3F0C529A968}"/>
              </a:ext>
            </a:extLst>
          </p:cNvPr>
          <p:cNvSpPr/>
          <p:nvPr/>
        </p:nvSpPr>
        <p:spPr>
          <a:xfrm>
            <a:off x="280737" y="2186962"/>
            <a:ext cx="248652" cy="25667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E2BB076-14BC-4E0D-BCBB-F61541108383}"/>
              </a:ext>
            </a:extLst>
          </p:cNvPr>
          <p:cNvSpPr/>
          <p:nvPr/>
        </p:nvSpPr>
        <p:spPr>
          <a:xfrm>
            <a:off x="5713614" y="2818217"/>
            <a:ext cx="1512407" cy="4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12V_BAT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AFC114D-7789-4B9B-96AD-13EA24BA0784}"/>
              </a:ext>
            </a:extLst>
          </p:cNvPr>
          <p:cNvSpPr/>
          <p:nvPr/>
        </p:nvSpPr>
        <p:spPr>
          <a:xfrm>
            <a:off x="5713613" y="3906910"/>
            <a:ext cx="1512407" cy="4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U1-pin4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4023C76-4104-43D3-8BCA-37D19765E06A}"/>
              </a:ext>
            </a:extLst>
          </p:cNvPr>
          <p:cNvSpPr/>
          <p:nvPr/>
        </p:nvSpPr>
        <p:spPr>
          <a:xfrm>
            <a:off x="5713612" y="4879673"/>
            <a:ext cx="1512407" cy="4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T1-pin2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A5D6532-942B-4D4A-A380-69545957779E}"/>
              </a:ext>
            </a:extLst>
          </p:cNvPr>
          <p:cNvSpPr/>
          <p:nvPr/>
        </p:nvSpPr>
        <p:spPr>
          <a:xfrm>
            <a:off x="5713611" y="5968366"/>
            <a:ext cx="1512407" cy="4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GND_-10.5V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9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F1D2E23-975C-4C7A-8AC1-A6A8A551D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154090" cy="469229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A078FCB-BDC9-4D4B-A4FB-4580780C3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6797" y="2875492"/>
            <a:ext cx="7965014" cy="3982507"/>
          </a:xfrm>
          <a:prstGeom prst="rect">
            <a:avLst/>
          </a:prstGeom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FBE922CF-AF71-4E67-815F-58D70ED824DE}"/>
              </a:ext>
            </a:extLst>
          </p:cNvPr>
          <p:cNvSpPr/>
          <p:nvPr/>
        </p:nvSpPr>
        <p:spPr>
          <a:xfrm rot="5400000">
            <a:off x="497819" y="748801"/>
            <a:ext cx="248652" cy="25667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2D3F0E0-5E1D-4C17-9B1F-BF418FB9BE85}"/>
              </a:ext>
            </a:extLst>
          </p:cNvPr>
          <p:cNvSpPr/>
          <p:nvPr/>
        </p:nvSpPr>
        <p:spPr>
          <a:xfrm>
            <a:off x="389389" y="384718"/>
            <a:ext cx="465512" cy="4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A5539E0-2CDB-4D17-B0FA-D8E85935E2C8}"/>
              </a:ext>
            </a:extLst>
          </p:cNvPr>
          <p:cNvSpPr/>
          <p:nvPr/>
        </p:nvSpPr>
        <p:spPr>
          <a:xfrm>
            <a:off x="4264941" y="198361"/>
            <a:ext cx="748145" cy="80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F59EBAA-234F-46B1-A76A-AFFFDA00720B}"/>
              </a:ext>
            </a:extLst>
          </p:cNvPr>
          <p:cNvSpPr/>
          <p:nvPr/>
        </p:nvSpPr>
        <p:spPr>
          <a:xfrm>
            <a:off x="-73093" y="1628805"/>
            <a:ext cx="748145" cy="80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A0AC80F-3519-4E21-8D5C-81C7C3E5A97C}"/>
              </a:ext>
            </a:extLst>
          </p:cNvPr>
          <p:cNvSpPr/>
          <p:nvPr/>
        </p:nvSpPr>
        <p:spPr>
          <a:xfrm>
            <a:off x="1235244" y="721605"/>
            <a:ext cx="525890" cy="477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90F11295-8ABB-4C55-AC85-D9274D0DF7A9}"/>
              </a:ext>
            </a:extLst>
          </p:cNvPr>
          <p:cNvSpPr/>
          <p:nvPr/>
        </p:nvSpPr>
        <p:spPr>
          <a:xfrm rot="5400000">
            <a:off x="1373862" y="1094876"/>
            <a:ext cx="248652" cy="25667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3AACC4D1-3585-4821-B4DB-7EF8F03565A0}"/>
              </a:ext>
            </a:extLst>
          </p:cNvPr>
          <p:cNvSpPr/>
          <p:nvPr/>
        </p:nvSpPr>
        <p:spPr>
          <a:xfrm rot="5400000">
            <a:off x="4514688" y="770023"/>
            <a:ext cx="248652" cy="25667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B5CCCF00-2214-46D9-AF67-F3F0C529A968}"/>
              </a:ext>
            </a:extLst>
          </p:cNvPr>
          <p:cNvSpPr/>
          <p:nvPr/>
        </p:nvSpPr>
        <p:spPr>
          <a:xfrm>
            <a:off x="442662" y="1920262"/>
            <a:ext cx="248652" cy="25667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E2BB076-14BC-4E0D-BCBB-F61541108383}"/>
              </a:ext>
            </a:extLst>
          </p:cNvPr>
          <p:cNvSpPr/>
          <p:nvPr/>
        </p:nvSpPr>
        <p:spPr>
          <a:xfrm>
            <a:off x="5885064" y="3542117"/>
            <a:ext cx="1512407" cy="4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12V_BAT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AFC114D-7789-4B9B-96AD-13EA24BA0784}"/>
              </a:ext>
            </a:extLst>
          </p:cNvPr>
          <p:cNvSpPr/>
          <p:nvPr/>
        </p:nvSpPr>
        <p:spPr>
          <a:xfrm>
            <a:off x="5961263" y="4078360"/>
            <a:ext cx="1512407" cy="4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U1-pin4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4023C76-4104-43D3-8BCA-37D19765E06A}"/>
              </a:ext>
            </a:extLst>
          </p:cNvPr>
          <p:cNvSpPr/>
          <p:nvPr/>
        </p:nvSpPr>
        <p:spPr>
          <a:xfrm>
            <a:off x="6008887" y="4603448"/>
            <a:ext cx="1512407" cy="4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T1-pin2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A5D6532-942B-4D4A-A380-69545957779E}"/>
              </a:ext>
            </a:extLst>
          </p:cNvPr>
          <p:cNvSpPr/>
          <p:nvPr/>
        </p:nvSpPr>
        <p:spPr>
          <a:xfrm>
            <a:off x="5665986" y="5139691"/>
            <a:ext cx="1512407" cy="4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F0000"/>
                </a:solidFill>
              </a:rPr>
              <a:t>GND_-10.5V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0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</Words>
  <Application>Microsoft Office PowerPoint</Application>
  <PresentationFormat>와이드스크린</PresentationFormat>
  <Paragraphs>16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Hyokun Kim</dc:creator>
  <cp:lastModifiedBy>SR Cho</cp:lastModifiedBy>
  <cp:revision>6</cp:revision>
  <dcterms:created xsi:type="dcterms:W3CDTF">2021-06-15T06:12:02Z</dcterms:created>
  <dcterms:modified xsi:type="dcterms:W3CDTF">2021-06-15T16:15:47Z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9e395e-e3b5-421f-8616-70a10f9451af_Enabled">
    <vt:lpwstr>true</vt:lpwstr>
  </property>
  <property fmtid="{D5CDD505-2E9C-101B-9397-08002B2CF9AE}" pid="3" name="MSIP_Label_879e395e-e3b5-421f-8616-70a10f9451af_SetDate">
    <vt:lpwstr>2021-06-15T16:15:10Z</vt:lpwstr>
  </property>
  <property fmtid="{D5CDD505-2E9C-101B-9397-08002B2CF9AE}" pid="4" name="MSIP_Label_879e395e-e3b5-421f-8616-70a10f9451af_Method">
    <vt:lpwstr>Standard</vt:lpwstr>
  </property>
  <property fmtid="{D5CDD505-2E9C-101B-9397-08002B2CF9AE}" pid="5" name="MSIP_Label_879e395e-e3b5-421f-8616-70a10f9451af_Name">
    <vt:lpwstr>879e395e-e3b5-421f-8616-70a10f9451af</vt:lpwstr>
  </property>
  <property fmtid="{D5CDD505-2E9C-101B-9397-08002B2CF9AE}" pid="6" name="MSIP_Label_879e395e-e3b5-421f-8616-70a10f9451af_SiteId">
    <vt:lpwstr>0beb0c35-9cbb-4feb-99e5-589e415c7944</vt:lpwstr>
  </property>
  <property fmtid="{D5CDD505-2E9C-101B-9397-08002B2CF9AE}" pid="7" name="MSIP_Label_879e395e-e3b5-421f-8616-70a10f9451af_ActionId">
    <vt:lpwstr>01f86913-d305-4430-a368-f20b799f9c70</vt:lpwstr>
  </property>
  <property fmtid="{D5CDD505-2E9C-101B-9397-08002B2CF9AE}" pid="8" name="MSIP_Label_879e395e-e3b5-421f-8616-70a10f9451af_ContentBits">
    <vt:lpwstr>0</vt:lpwstr>
  </property>
</Properties>
</file>