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9" r:id="rId2"/>
    <p:sldId id="267" r:id="rId3"/>
    <p:sldId id="259" r:id="rId4"/>
    <p:sldId id="260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99"/>
    <a:srgbClr val="FF0066"/>
    <a:srgbClr val="008080"/>
    <a:srgbClr val="66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100" d="100"/>
          <a:sy n="100" d="100"/>
        </p:scale>
        <p:origin x="175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r"/>
            <a:endParaRPr lang="zh-TW" altLang="en-US" sz="1000" b="1">
              <a:solidFill>
                <a:srgbClr val="80808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CEAA1-6D8F-408D-AE0F-7992A4E0A773}" type="datetimeFigureOut">
              <a:rPr lang="zh-TW" altLang="en-US" smtClean="0"/>
              <a:t>2023/8/31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r"/>
            <a:r>
              <a:rPr lang="en-US" altLang="zh-TW" sz="1000" b="1" smtClean="0">
                <a:solidFill>
                  <a:srgbClr val="808080"/>
                </a:solidFill>
                <a:latin typeface="Gill Sans MT" panose="020B0502020104020203" pitchFamily="34" charset="0"/>
              </a:rPr>
              <a:t>​‌Classify:AUO-General‌​</a:t>
            </a:r>
            <a:endParaRPr lang="zh-TW" altLang="en-US" sz="1000" b="1">
              <a:solidFill>
                <a:srgbClr val="80808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6A44C-5FA5-48C4-9185-1ECF458AB4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5053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 b="1" i="0" u="none">
                <a:solidFill>
                  <a:srgbClr val="808080"/>
                </a:solidFill>
                <a:latin typeface="Gill Sans MT" panose="020B0502020104020203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2796D-E413-4D86-9494-32D0E5192F21}" type="datetimeFigureOut">
              <a:rPr lang="zh-TW" altLang="en-US" smtClean="0"/>
              <a:t>2023/8/31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1" i="0" u="none">
                <a:solidFill>
                  <a:srgbClr val="808080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altLang="zh-TW" smtClean="0"/>
              <a:t>​‌Classify:AUO-General‌​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92D85-4DF4-4A5E-A24A-D14A0140F3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8041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​‌Classify:AUO-General‌​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C92D85-4DF4-4A5E-A24A-D14A0140F3E4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6" name="頁首版面配置區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784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​‌Classify:AUO-General‌​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C92D85-4DF4-4A5E-A24A-D14A0140F3E4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6" name="頁首版面配置區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3305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​‌Classify:AUO-General‌​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C92D85-4DF4-4A5E-A24A-D14A0140F3E4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6" name="頁首版面配置區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5301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​‌Classify:AUO-General‌​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C92D85-4DF4-4A5E-A24A-D14A0140F3E4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6" name="頁首版面配置區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324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EE4E-8101-4750-ABE2-A31C80364F46}" type="datetimeFigureOut">
              <a:rPr lang="zh-TW" altLang="en-US" smtClean="0"/>
              <a:t>2023/8/31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A198-07B7-4DF2-8A91-EE26A2150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36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EE4E-8101-4750-ABE2-A31C80364F46}" type="datetimeFigureOut">
              <a:rPr lang="zh-TW" altLang="en-US" smtClean="0"/>
              <a:t>2023/8/31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A198-07B7-4DF2-8A91-EE26A2150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9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EE4E-8101-4750-ABE2-A31C80364F46}" type="datetimeFigureOut">
              <a:rPr lang="zh-TW" altLang="en-US" smtClean="0"/>
              <a:t>2023/8/31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A198-07B7-4DF2-8A91-EE26A2150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21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EE4E-8101-4750-ABE2-A31C80364F46}" type="datetimeFigureOut">
              <a:rPr lang="zh-TW" altLang="en-US" smtClean="0"/>
              <a:t>2023/8/31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A198-07B7-4DF2-8A91-EE26A2150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7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EE4E-8101-4750-ABE2-A31C80364F46}" type="datetimeFigureOut">
              <a:rPr lang="zh-TW" altLang="en-US" smtClean="0"/>
              <a:t>2023/8/31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A198-07B7-4DF2-8A91-EE26A2150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320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EE4E-8101-4750-ABE2-A31C80364F46}" type="datetimeFigureOut">
              <a:rPr lang="zh-TW" altLang="en-US" smtClean="0"/>
              <a:t>2023/8/31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A198-07B7-4DF2-8A91-EE26A2150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880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EE4E-8101-4750-ABE2-A31C80364F46}" type="datetimeFigureOut">
              <a:rPr lang="zh-TW" altLang="en-US" smtClean="0"/>
              <a:t>2023/8/31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A198-07B7-4DF2-8A91-EE26A2150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84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EE4E-8101-4750-ABE2-A31C80364F46}" type="datetimeFigureOut">
              <a:rPr lang="zh-TW" altLang="en-US" smtClean="0"/>
              <a:t>2023/8/31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A198-07B7-4DF2-8A91-EE26A2150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69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EE4E-8101-4750-ABE2-A31C80364F46}" type="datetimeFigureOut">
              <a:rPr lang="zh-TW" altLang="en-US" smtClean="0"/>
              <a:t>2023/8/31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A198-07B7-4DF2-8A91-EE26A2150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26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EE4E-8101-4750-ABE2-A31C80364F46}" type="datetimeFigureOut">
              <a:rPr lang="zh-TW" altLang="en-US" smtClean="0"/>
              <a:t>2023/8/31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A198-07B7-4DF2-8A91-EE26A2150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79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EE4E-8101-4750-ABE2-A31C80364F46}" type="datetimeFigureOut">
              <a:rPr lang="zh-TW" altLang="en-US" smtClean="0"/>
              <a:t>2023/8/31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A198-07B7-4DF2-8A91-EE26A2150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498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AEE4E-8101-4750-ABE2-A31C80364F46}" type="datetimeFigureOut">
              <a:rPr lang="zh-TW" altLang="en-US" smtClean="0"/>
              <a:t>2023/8/31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3A198-07B7-4DF2-8A91-EE26A2150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299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TW" sz="1000" b="1" smtClean="0">
                <a:solidFill>
                  <a:srgbClr val="808080"/>
                </a:solidFill>
                <a:latin typeface="Gill Sans MT" panose="020B0502020104020203" pitchFamily="34" charset="0"/>
              </a:rPr>
              <a:t>​‌Classify:AUO-General‌​</a:t>
            </a:r>
            <a:endParaRPr lang="zh-TW" altLang="en-US" sz="1000" b="1">
              <a:solidFill>
                <a:srgbClr val="80808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9911" y="570931"/>
            <a:ext cx="7557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Calibri"/>
              </a:rPr>
              <a:t>Initial condition</a:t>
            </a:r>
            <a:r>
              <a:rPr lang="zh-TW" altLang="en-US" sz="2400" b="1" dirty="0" smtClean="0">
                <a:latin typeface="Calibri"/>
              </a:rPr>
              <a:t>：</a:t>
            </a:r>
            <a:endParaRPr lang="en-US" altLang="zh-TW" sz="2400" b="1" dirty="0" smtClean="0">
              <a:latin typeface="Calibri"/>
            </a:endParaRPr>
          </a:p>
          <a:p>
            <a:r>
              <a:rPr lang="en-US" altLang="zh-TW" sz="2400" b="1" dirty="0" smtClean="0">
                <a:latin typeface="Calibri"/>
              </a:rPr>
              <a:t>Setting Output current </a:t>
            </a:r>
            <a:r>
              <a:rPr lang="en-US" altLang="zh-TW" sz="2400" b="1" dirty="0" smtClean="0">
                <a:solidFill>
                  <a:srgbClr val="FF0000"/>
                </a:solidFill>
                <a:latin typeface="Calibri"/>
              </a:rPr>
              <a:t>100mA(fixed)</a:t>
            </a:r>
          </a:p>
          <a:p>
            <a:r>
              <a:rPr lang="en-US" altLang="zh-TW" sz="2400" b="1" dirty="0" smtClean="0">
                <a:latin typeface="Calibri"/>
              </a:rPr>
              <a:t>Input voltage </a:t>
            </a:r>
            <a:r>
              <a:rPr lang="en-US" altLang="zh-TW" sz="2400" b="1" dirty="0" smtClean="0">
                <a:solidFill>
                  <a:srgbClr val="FF0000"/>
                </a:solidFill>
                <a:latin typeface="Calibri"/>
              </a:rPr>
              <a:t>24V</a:t>
            </a:r>
            <a:endParaRPr lang="en-US" altLang="zh-TW" sz="24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17" y="2038019"/>
            <a:ext cx="7493872" cy="450089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84525" y="2454098"/>
            <a:ext cx="1290918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rgbClr val="00B0F0"/>
                </a:solidFill>
              </a:rPr>
              <a:t>Lightbar</a:t>
            </a:r>
            <a:r>
              <a:rPr lang="en-US" altLang="zh-TW" dirty="0" smtClean="0">
                <a:solidFill>
                  <a:srgbClr val="00B0F0"/>
                </a:solidFill>
              </a:rPr>
              <a:t> </a:t>
            </a:r>
            <a:endParaRPr lang="zh-TW" altLang="en-US" dirty="0">
              <a:solidFill>
                <a:srgbClr val="00B0F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424" y="513785"/>
            <a:ext cx="3391373" cy="251495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906536" y="513785"/>
            <a:ext cx="2341147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00B0F0"/>
                </a:solidFill>
              </a:rPr>
              <a:t>Lighting up success</a:t>
            </a:r>
            <a:endParaRPr lang="zh-TW" altLang="en-US" dirty="0">
              <a:solidFill>
                <a:srgbClr val="00B0F0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124" y="4450589"/>
            <a:ext cx="2267266" cy="8954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153400" y="3360420"/>
            <a:ext cx="3749040" cy="853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When C10 use in </a:t>
            </a:r>
            <a:r>
              <a:rPr lang="en-US" altLang="zh-TW" dirty="0" smtClean="0">
                <a:solidFill>
                  <a:srgbClr val="00FF99"/>
                </a:solidFill>
              </a:rPr>
              <a:t>2.2PF</a:t>
            </a:r>
            <a:r>
              <a:rPr lang="en-US" altLang="zh-TW" dirty="0" smtClean="0">
                <a:solidFill>
                  <a:schemeClr val="tx1"/>
                </a:solidFill>
              </a:rPr>
              <a:t>, lighting up </a:t>
            </a:r>
            <a:r>
              <a:rPr lang="en-US" altLang="zh-TW" dirty="0" err="1" smtClean="0">
                <a:solidFill>
                  <a:schemeClr val="tx1"/>
                </a:solidFill>
              </a:rPr>
              <a:t>success,but</a:t>
            </a:r>
            <a:r>
              <a:rPr lang="en-US" altLang="zh-TW" dirty="0" smtClean="0">
                <a:solidFill>
                  <a:schemeClr val="tx1"/>
                </a:solidFill>
              </a:rPr>
              <a:t> use in </a:t>
            </a:r>
            <a:r>
              <a:rPr lang="en-US" altLang="zh-TW" dirty="0" smtClean="0">
                <a:solidFill>
                  <a:srgbClr val="FF0066"/>
                </a:solidFill>
              </a:rPr>
              <a:t>100nf</a:t>
            </a:r>
            <a:r>
              <a:rPr lang="en-US" altLang="zh-TW" dirty="0" smtClean="0">
                <a:solidFill>
                  <a:schemeClr val="tx1"/>
                </a:solidFill>
              </a:rPr>
              <a:t> lighting up fail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381424" y="4808220"/>
            <a:ext cx="1019333" cy="266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6134099" y="5454473"/>
            <a:ext cx="941793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00B0F0"/>
                </a:solidFill>
              </a:rPr>
              <a:t>Input 24V 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86087" y="3616271"/>
            <a:ext cx="2105026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00B0F0"/>
                </a:solidFill>
              </a:rPr>
              <a:t>Output to </a:t>
            </a:r>
            <a:r>
              <a:rPr lang="en-US" altLang="zh-TW" dirty="0" err="1" smtClean="0">
                <a:solidFill>
                  <a:srgbClr val="00B0F0"/>
                </a:solidFill>
              </a:rPr>
              <a:t>lightbar</a:t>
            </a:r>
            <a:r>
              <a:rPr lang="en-US" altLang="zh-TW" dirty="0" smtClean="0">
                <a:solidFill>
                  <a:srgbClr val="00B0F0"/>
                </a:solidFill>
              </a:rPr>
              <a:t> 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96000" y="4124063"/>
            <a:ext cx="941793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FF00"/>
                </a:solidFill>
              </a:rPr>
              <a:t>Power IC</a:t>
            </a:r>
            <a:endParaRPr lang="zh-TW" altLang="en-US" dirty="0">
              <a:solidFill>
                <a:srgbClr val="FFFF00"/>
              </a:solidFill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H="1">
            <a:off x="5962650" y="4288465"/>
            <a:ext cx="266699" cy="36702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64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940" y="539362"/>
            <a:ext cx="4026268" cy="261902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952" y="97156"/>
            <a:ext cx="4746954" cy="3157251"/>
          </a:xfrm>
          <a:prstGeom prst="rect">
            <a:avLst/>
          </a:prstGeom>
        </p:spPr>
      </p:pic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TW" sz="1000" b="1" smtClean="0">
                <a:solidFill>
                  <a:srgbClr val="808080"/>
                </a:solidFill>
                <a:latin typeface="Gill Sans MT" panose="020B0502020104020203" pitchFamily="34" charset="0"/>
              </a:rPr>
              <a:t>​‌Classify:AUO-General‌​</a:t>
            </a:r>
            <a:endParaRPr lang="zh-TW" altLang="en-US" sz="1000" b="1">
              <a:solidFill>
                <a:srgbClr val="808080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61595" y="4645718"/>
            <a:ext cx="737796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FF00"/>
                </a:solidFill>
              </a:rPr>
              <a:t>Vin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6668" y="1258645"/>
            <a:ext cx="1237130" cy="9251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PASS</a:t>
            </a:r>
          </a:p>
          <a:p>
            <a:pPr algn="ctr"/>
            <a:r>
              <a:rPr lang="en-US" altLang="zh-TW" dirty="0" smtClean="0"/>
              <a:t>(</a:t>
            </a:r>
            <a:r>
              <a:rPr lang="en-US" altLang="zh-TW" dirty="0" err="1" smtClean="0"/>
              <a:t>Css</a:t>
            </a:r>
            <a:r>
              <a:rPr lang="en-US" altLang="zh-TW" dirty="0" smtClean="0"/>
              <a:t> =2.2pF)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236668" y="4472256"/>
            <a:ext cx="1237130" cy="9251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Fail</a:t>
            </a:r>
          </a:p>
          <a:p>
            <a:pPr algn="ctr"/>
            <a:r>
              <a:rPr lang="en-US" altLang="zh-TW" dirty="0" smtClean="0"/>
              <a:t>(when </a:t>
            </a:r>
            <a:r>
              <a:rPr lang="en-US" altLang="zh-TW" dirty="0" err="1" smtClean="0"/>
              <a:t>Css</a:t>
            </a:r>
            <a:r>
              <a:rPr lang="en-US" altLang="zh-TW" dirty="0" smtClean="0"/>
              <a:t> = 100nF)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3259024" y="1213841"/>
            <a:ext cx="737796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FF00"/>
                </a:solidFill>
              </a:rPr>
              <a:t>Vin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389209" y="1446094"/>
            <a:ext cx="737796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GDRV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018519" y="2539006"/>
            <a:ext cx="753381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rgbClr val="00B0F0"/>
                </a:solidFill>
              </a:rPr>
              <a:t>Vout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041496" y="729199"/>
            <a:ext cx="737796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Vin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429007" y="2079098"/>
            <a:ext cx="753381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rgbClr val="00FF99"/>
                </a:solidFill>
              </a:rPr>
              <a:t>Vss</a:t>
            </a:r>
            <a:r>
              <a:rPr lang="en-US" altLang="zh-TW" dirty="0" smtClean="0">
                <a:solidFill>
                  <a:srgbClr val="00FF99"/>
                </a:solidFill>
              </a:rPr>
              <a:t> </a:t>
            </a:r>
            <a:endParaRPr lang="zh-TW" altLang="en-US" dirty="0">
              <a:solidFill>
                <a:srgbClr val="00FF99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704894" y="1833370"/>
            <a:ext cx="737796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GDRV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1324144" y="1140095"/>
            <a:ext cx="737796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rgbClr val="FF0000"/>
                </a:solidFill>
              </a:rPr>
              <a:t>Vout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153400" y="1639732"/>
            <a:ext cx="737796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rgbClr val="FF0000"/>
                </a:solidFill>
              </a:rPr>
              <a:t>Vss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163" y="3362619"/>
            <a:ext cx="4746954" cy="3041363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8441" y="3410250"/>
            <a:ext cx="4732905" cy="3115052"/>
          </a:xfrm>
          <a:prstGeom prst="rect">
            <a:avLst/>
          </a:prstGeom>
        </p:spPr>
      </p:pic>
      <p:sp>
        <p:nvSpPr>
          <p:cNvPr id="26" name="向右箭號 25"/>
          <p:cNvSpPr/>
          <p:nvPr/>
        </p:nvSpPr>
        <p:spPr>
          <a:xfrm>
            <a:off x="6610350" y="4727457"/>
            <a:ext cx="838200" cy="669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rgbClr val="FF0000"/>
                </a:solidFill>
              </a:rPr>
              <a:t>Zoom out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543296" y="3950084"/>
            <a:ext cx="737796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FF00"/>
                </a:solidFill>
              </a:rPr>
              <a:t>Vin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197365" y="4687978"/>
            <a:ext cx="737796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GDRV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302791" y="5275249"/>
            <a:ext cx="753381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rgbClr val="00B0F0"/>
                </a:solidFill>
              </a:rPr>
              <a:t>Vout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429007" y="5622162"/>
            <a:ext cx="753381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rgbClr val="00FF99"/>
                </a:solidFill>
              </a:rPr>
              <a:t>Vss</a:t>
            </a:r>
            <a:r>
              <a:rPr lang="en-US" altLang="zh-TW" dirty="0" smtClean="0">
                <a:solidFill>
                  <a:srgbClr val="00FF99"/>
                </a:solidFill>
              </a:rPr>
              <a:t> </a:t>
            </a:r>
            <a:endParaRPr lang="zh-TW" altLang="en-US" dirty="0">
              <a:solidFill>
                <a:srgbClr val="00FF99"/>
              </a:solidFill>
            </a:endParaRPr>
          </a:p>
        </p:txBody>
      </p:sp>
      <p:sp>
        <p:nvSpPr>
          <p:cNvPr id="28" name="向下箭號 27"/>
          <p:cNvSpPr/>
          <p:nvPr/>
        </p:nvSpPr>
        <p:spPr>
          <a:xfrm rot="18454058">
            <a:off x="7903333" y="1546449"/>
            <a:ext cx="360157" cy="305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7303700" y="1333733"/>
            <a:ext cx="737796" cy="387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rgbClr val="0000FF"/>
                </a:solidFill>
              </a:rPr>
              <a:t>Css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41" name="橢圓 40"/>
          <p:cNvSpPr/>
          <p:nvPr/>
        </p:nvSpPr>
        <p:spPr>
          <a:xfrm>
            <a:off x="8153400" y="1721009"/>
            <a:ext cx="257175" cy="21428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38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TW" sz="1000" b="1" smtClean="0">
                <a:solidFill>
                  <a:srgbClr val="808080"/>
                </a:solidFill>
                <a:latin typeface="Gill Sans MT" panose="020B0502020104020203" pitchFamily="34" charset="0"/>
              </a:rPr>
              <a:t>​‌Classify:AUO-General‌​</a:t>
            </a:r>
            <a:endParaRPr lang="zh-TW" altLang="en-US" sz="1000" b="1">
              <a:solidFill>
                <a:srgbClr val="808080"/>
              </a:solidFill>
              <a:latin typeface="Gill Sans MT" panose="020B0502020104020203" pitchFamily="34" charset="0"/>
            </a:endParaRPr>
          </a:p>
        </p:txBody>
      </p:sp>
      <p:pic>
        <p:nvPicPr>
          <p:cNvPr id="1026" name="圖片 3" descr="image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12" y="1683481"/>
            <a:ext cx="8191501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885095" y="585853"/>
            <a:ext cx="6887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  <a:latin typeface="Calibri"/>
              </a:rPr>
              <a:t>LED Driver </a:t>
            </a:r>
            <a:r>
              <a:rPr lang="en-US" altLang="zh-TW" sz="2400" b="1" dirty="0" smtClean="0">
                <a:solidFill>
                  <a:srgbClr val="C00000"/>
                </a:solidFill>
                <a:latin typeface="Calibri"/>
              </a:rPr>
              <a:t>Board</a:t>
            </a:r>
            <a:r>
              <a:rPr lang="zh-TW" altLang="en-US" sz="2400" b="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</a:rPr>
              <a:t>application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circuit(power-in side) </a:t>
            </a:r>
            <a:endParaRPr lang="zh-TW" altLang="en-US" sz="2400" dirty="0"/>
          </a:p>
          <a:p>
            <a:r>
              <a:rPr lang="zh-TW" altLang="en-US" sz="2400" b="1" dirty="0" smtClean="0">
                <a:solidFill>
                  <a:srgbClr val="C00000"/>
                </a:solidFill>
                <a:latin typeface="Calibri"/>
              </a:rPr>
              <a:t>：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320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altLang="zh-TW" sz="1000" b="1" smtClean="0">
                <a:solidFill>
                  <a:srgbClr val="808080"/>
                </a:solidFill>
                <a:latin typeface="Gill Sans MT" panose="020B0502020104020203" pitchFamily="34" charset="0"/>
              </a:rPr>
              <a:t>​‌Classify:AUO-General‌​</a:t>
            </a:r>
            <a:endParaRPr lang="zh-TW" altLang="en-US" sz="1000" b="1">
              <a:solidFill>
                <a:srgbClr val="808080"/>
              </a:solidFill>
              <a:latin typeface="Gill Sans MT" panose="020B0502020104020203" pitchFamily="34" charset="0"/>
            </a:endParaRPr>
          </a:p>
        </p:txBody>
      </p:sp>
      <p:pic>
        <p:nvPicPr>
          <p:cNvPr id="2050" name="圖片 4" descr="image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110" y="1281113"/>
            <a:ext cx="12411110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62695" y="547753"/>
            <a:ext cx="4756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  <a:latin typeface="Calibri"/>
              </a:rPr>
              <a:t>LED Driver </a:t>
            </a:r>
            <a:r>
              <a:rPr lang="en-US" altLang="zh-TW" sz="2400" b="1" dirty="0" smtClean="0">
                <a:solidFill>
                  <a:srgbClr val="C00000"/>
                </a:solidFill>
                <a:latin typeface="Calibri"/>
              </a:rPr>
              <a:t>Board application circuit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46068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107</Words>
  <Application>Microsoft Office PowerPoint</Application>
  <PresentationFormat>寬螢幕</PresentationFormat>
  <Paragraphs>43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新細明體</vt:lpstr>
      <vt:lpstr>Arial</vt:lpstr>
      <vt:lpstr>Calibri</vt:lpstr>
      <vt:lpstr>Calibri Light</vt:lpstr>
      <vt:lpstr>Gill Sans MT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Ming Tsai 蔡明宏</dc:creator>
  <cp:keywords> [SEC=AUO-General]</cp:keywords>
  <cp:lastModifiedBy>Ming Tsai 蔡明宏</cp:lastModifiedBy>
  <cp:revision>18</cp:revision>
  <dcterms:created xsi:type="dcterms:W3CDTF">2023-04-26T06:35:06Z</dcterms:created>
  <dcterms:modified xsi:type="dcterms:W3CDTF">2023-08-31T07:30:33Z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M_ProtectiveMarkingValue_Footer">
    <vt:lpwstr>Classify:AUO-General</vt:lpwstr>
  </property>
  <property fmtid="{D5CDD505-2E9C-101B-9397-08002B2CF9AE}" pid="3" name="PM_Caveats_Count">
    <vt:lpwstr>0</vt:lpwstr>
  </property>
  <property fmtid="{D5CDD505-2E9C-101B-9397-08002B2CF9AE}" pid="4" name="PM_Originator_Hash_SHA1">
    <vt:lpwstr>E0008D0D0F598BA37DB5AB758F64B2A5A09C2A63</vt:lpwstr>
  </property>
  <property fmtid="{D5CDD505-2E9C-101B-9397-08002B2CF9AE}" pid="5" name="PM_SecurityClassification">
    <vt:lpwstr>AUO-General</vt:lpwstr>
  </property>
  <property fmtid="{D5CDD505-2E9C-101B-9397-08002B2CF9AE}" pid="6" name="PM_DisplayValueSecClassificationWithQualifier">
    <vt:lpwstr>AUO-General</vt:lpwstr>
  </property>
  <property fmtid="{D5CDD505-2E9C-101B-9397-08002B2CF9AE}" pid="7" name="PM_Qualifier">
    <vt:lpwstr/>
  </property>
  <property fmtid="{D5CDD505-2E9C-101B-9397-08002B2CF9AE}" pid="8" name="PM_Hash_SHA1">
    <vt:lpwstr>528C796D7E4EAB1B271F3D5A083492BFA970F997</vt:lpwstr>
  </property>
  <property fmtid="{D5CDD505-2E9C-101B-9397-08002B2CF9AE}" pid="9" name="PM_ProtectiveMarkingImage_Header">
    <vt:lpwstr>C:\Program Files (x86)\Common Files\janusNET Shared\janusSEAL\Images\DocumentSlashBlue.png</vt:lpwstr>
  </property>
  <property fmtid="{D5CDD505-2E9C-101B-9397-08002B2CF9AE}" pid="10" name="PM_InsertionValue">
    <vt:lpwstr>AUO-General</vt:lpwstr>
  </property>
  <property fmtid="{D5CDD505-2E9C-101B-9397-08002B2CF9AE}" pid="11" name="PM_ProtectiveMarkingValue_Header">
    <vt:lpwstr>Classify:AUO-General</vt:lpwstr>
  </property>
  <property fmtid="{D5CDD505-2E9C-101B-9397-08002B2CF9AE}" pid="12" name="PM_ProtectiveMarkingImage_Footer">
    <vt:lpwstr>C:\Program Files (x86)\Common Files\janusNET Shared\janusSEAL\Images\DocumentSlashBlue.png</vt:lpwstr>
  </property>
  <property fmtid="{D5CDD505-2E9C-101B-9397-08002B2CF9AE}" pid="13" name="PM_Namespace">
    <vt:lpwstr>2016.1.auo.com</vt:lpwstr>
  </property>
  <property fmtid="{D5CDD505-2E9C-101B-9397-08002B2CF9AE}" pid="14" name="PM_Version">
    <vt:lpwstr>2005.6</vt:lpwstr>
  </property>
  <property fmtid="{D5CDD505-2E9C-101B-9397-08002B2CF9AE}" pid="15" name="PM_Originating_FileId">
    <vt:lpwstr>10AF9480E07F47E589078FF3CB6120E3</vt:lpwstr>
  </property>
  <property fmtid="{D5CDD505-2E9C-101B-9397-08002B2CF9AE}" pid="16" name="PM_OriginationTimeStamp">
    <vt:lpwstr>2023-04-26T06:35:06Z</vt:lpwstr>
  </property>
  <property fmtid="{D5CDD505-2E9C-101B-9397-08002B2CF9AE}" pid="17" name="PM_Hash_Version">
    <vt:lpwstr>2016.1</vt:lpwstr>
  </property>
  <property fmtid="{D5CDD505-2E9C-101B-9397-08002B2CF9AE}" pid="18" name="PM_Hash_Salt_Prev">
    <vt:lpwstr>A97867C4403DC0D6C0FECF687A6935F7</vt:lpwstr>
  </property>
  <property fmtid="{D5CDD505-2E9C-101B-9397-08002B2CF9AE}" pid="19" name="PM_Hash_Salt">
    <vt:lpwstr>A97867C4403DC0D6C0FECF687A6935F7</vt:lpwstr>
  </property>
  <property fmtid="{D5CDD505-2E9C-101B-9397-08002B2CF9AE}" pid="20" name="PM_PrintOutPlacement_PPT">
    <vt:lpwstr>HandoutFooter,HandoutHeader,NotesHandoutFooter,NotesHandoutHeader,SlideFooter,SlideHeader</vt:lpwstr>
  </property>
</Properties>
</file>