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KAJIMA, KENTA" userId="8e0f03fe-3908-4139-93d0-9faaf251bd2b" providerId="ADAL" clId="{ED984560-1603-4D2D-85A3-2A09B05A676C}"/>
    <pc:docChg chg="undo custSel addSld delSld modSld">
      <pc:chgData name="OKAJIMA, KENTA" userId="8e0f03fe-3908-4139-93d0-9faaf251bd2b" providerId="ADAL" clId="{ED984560-1603-4D2D-85A3-2A09B05A676C}" dt="2025-09-16T02:09:41.592" v="133" actId="14100"/>
      <pc:docMkLst>
        <pc:docMk/>
      </pc:docMkLst>
      <pc:sldChg chg="addSp delSp modSp add del mod">
        <pc:chgData name="OKAJIMA, KENTA" userId="8e0f03fe-3908-4139-93d0-9faaf251bd2b" providerId="ADAL" clId="{ED984560-1603-4D2D-85A3-2A09B05A676C}" dt="2025-09-16T02:09:41.592" v="133" actId="14100"/>
        <pc:sldMkLst>
          <pc:docMk/>
          <pc:sldMk cId="3833805358" sldId="256"/>
        </pc:sldMkLst>
        <pc:spChg chg="add del">
          <ac:chgData name="OKAJIMA, KENTA" userId="8e0f03fe-3908-4139-93d0-9faaf251bd2b" providerId="ADAL" clId="{ED984560-1603-4D2D-85A3-2A09B05A676C}" dt="2025-09-16T02:03:32.722" v="1" actId="22"/>
          <ac:spMkLst>
            <pc:docMk/>
            <pc:sldMk cId="3833805358" sldId="256"/>
            <ac:spMk id="9" creationId="{FB8BA8D9-76C6-4135-88B4-422B625D0F39}"/>
          </ac:spMkLst>
        </pc:spChg>
        <pc:spChg chg="add mod">
          <ac:chgData name="OKAJIMA, KENTA" userId="8e0f03fe-3908-4139-93d0-9faaf251bd2b" providerId="ADAL" clId="{ED984560-1603-4D2D-85A3-2A09B05A676C}" dt="2025-09-16T02:09:36.491" v="132" actId="1076"/>
          <ac:spMkLst>
            <pc:docMk/>
            <pc:sldMk cId="3833805358" sldId="256"/>
            <ac:spMk id="14" creationId="{303B982D-D10C-4BEA-BB1D-5AFBEE6A1B80}"/>
          </ac:spMkLst>
        </pc:spChg>
        <pc:spChg chg="add mod">
          <ac:chgData name="OKAJIMA, KENTA" userId="8e0f03fe-3908-4139-93d0-9faaf251bd2b" providerId="ADAL" clId="{ED984560-1603-4D2D-85A3-2A09B05A676C}" dt="2025-09-16T02:07:29.931" v="82" actId="1076"/>
          <ac:spMkLst>
            <pc:docMk/>
            <pc:sldMk cId="3833805358" sldId="256"/>
            <ac:spMk id="15" creationId="{7414F18C-E3A9-4821-88A3-A83402EF7A2A}"/>
          </ac:spMkLst>
        </pc:spChg>
        <pc:spChg chg="add del">
          <ac:chgData name="OKAJIMA, KENTA" userId="8e0f03fe-3908-4139-93d0-9faaf251bd2b" providerId="ADAL" clId="{ED984560-1603-4D2D-85A3-2A09B05A676C}" dt="2025-09-16T02:05:13.619" v="19" actId="478"/>
          <ac:spMkLst>
            <pc:docMk/>
            <pc:sldMk cId="3833805358" sldId="256"/>
            <ac:spMk id="16" creationId="{BDB2B755-0469-408F-B763-2BBCB8697C09}"/>
          </ac:spMkLst>
        </pc:spChg>
        <pc:spChg chg="add mod">
          <ac:chgData name="OKAJIMA, KENTA" userId="8e0f03fe-3908-4139-93d0-9faaf251bd2b" providerId="ADAL" clId="{ED984560-1603-4D2D-85A3-2A09B05A676C}" dt="2025-09-16T02:07:29.931" v="82" actId="1076"/>
          <ac:spMkLst>
            <pc:docMk/>
            <pc:sldMk cId="3833805358" sldId="256"/>
            <ac:spMk id="19" creationId="{D27A093B-70E0-40EA-AB48-FC7D74F141B2}"/>
          </ac:spMkLst>
        </pc:spChg>
        <pc:spChg chg="add mod">
          <ac:chgData name="OKAJIMA, KENTA" userId="8e0f03fe-3908-4139-93d0-9faaf251bd2b" providerId="ADAL" clId="{ED984560-1603-4D2D-85A3-2A09B05A676C}" dt="2025-09-16T02:09:34.613" v="127" actId="1076"/>
          <ac:spMkLst>
            <pc:docMk/>
            <pc:sldMk cId="3833805358" sldId="256"/>
            <ac:spMk id="20" creationId="{E0349E03-1C65-4D30-8D2C-93E68AB69C70}"/>
          </ac:spMkLst>
        </pc:spChg>
        <pc:spChg chg="add del mod">
          <ac:chgData name="OKAJIMA, KENTA" userId="8e0f03fe-3908-4139-93d0-9faaf251bd2b" providerId="ADAL" clId="{ED984560-1603-4D2D-85A3-2A09B05A676C}" dt="2025-09-16T02:09:34.358" v="126" actId="571"/>
          <ac:spMkLst>
            <pc:docMk/>
            <pc:sldMk cId="3833805358" sldId="256"/>
            <ac:spMk id="31" creationId="{E763AA8B-D58A-4702-BA19-3B25A782B20F}"/>
          </ac:spMkLst>
        </pc:spChg>
        <pc:picChg chg="add mod">
          <ac:chgData name="OKAJIMA, KENTA" userId="8e0f03fe-3908-4139-93d0-9faaf251bd2b" providerId="ADAL" clId="{ED984560-1603-4D2D-85A3-2A09B05A676C}" dt="2025-09-16T02:09:36.491" v="132" actId="1076"/>
          <ac:picMkLst>
            <pc:docMk/>
            <pc:sldMk cId="3833805358" sldId="256"/>
            <ac:picMk id="4" creationId="{E897052D-EEA2-458E-B564-7A05739AC5FF}"/>
          </ac:picMkLst>
        </pc:picChg>
        <pc:picChg chg="del">
          <ac:chgData name="OKAJIMA, KENTA" userId="8e0f03fe-3908-4139-93d0-9faaf251bd2b" providerId="ADAL" clId="{ED984560-1603-4D2D-85A3-2A09B05A676C}" dt="2025-09-16T02:03:39.104" v="3" actId="478"/>
          <ac:picMkLst>
            <pc:docMk/>
            <pc:sldMk cId="3833805358" sldId="256"/>
            <ac:picMk id="5" creationId="{FBB88FDE-A96C-4BBA-AC04-7D320ECB3264}"/>
          </ac:picMkLst>
        </pc:picChg>
        <pc:picChg chg="del">
          <ac:chgData name="OKAJIMA, KENTA" userId="8e0f03fe-3908-4139-93d0-9faaf251bd2b" providerId="ADAL" clId="{ED984560-1603-4D2D-85A3-2A09B05A676C}" dt="2025-09-16T02:03:39.104" v="3" actId="478"/>
          <ac:picMkLst>
            <pc:docMk/>
            <pc:sldMk cId="3833805358" sldId="256"/>
            <ac:picMk id="6" creationId="{81319F34-898F-419E-97CC-89A8B373DA8E}"/>
          </ac:picMkLst>
        </pc:picChg>
        <pc:picChg chg="add mod">
          <ac:chgData name="OKAJIMA, KENTA" userId="8e0f03fe-3908-4139-93d0-9faaf251bd2b" providerId="ADAL" clId="{ED984560-1603-4D2D-85A3-2A09B05A676C}" dt="2025-09-16T02:07:29.931" v="82" actId="1076"/>
          <ac:picMkLst>
            <pc:docMk/>
            <pc:sldMk cId="3833805358" sldId="256"/>
            <ac:picMk id="12" creationId="{AD233AE8-2CF8-4B91-ADCC-FB3C56EBFB7B}"/>
          </ac:picMkLst>
        </pc:picChg>
        <pc:cxnChg chg="del">
          <ac:chgData name="OKAJIMA, KENTA" userId="8e0f03fe-3908-4139-93d0-9faaf251bd2b" providerId="ADAL" clId="{ED984560-1603-4D2D-85A3-2A09B05A676C}" dt="2025-09-16T02:03:39.104" v="3" actId="478"/>
          <ac:cxnSpMkLst>
            <pc:docMk/>
            <pc:sldMk cId="3833805358" sldId="256"/>
            <ac:cxnSpMk id="8" creationId="{3FFFA4E9-66D8-4360-860C-674670481D0A}"/>
          </ac:cxnSpMkLst>
        </pc:cxnChg>
        <pc:cxnChg chg="del">
          <ac:chgData name="OKAJIMA, KENTA" userId="8e0f03fe-3908-4139-93d0-9faaf251bd2b" providerId="ADAL" clId="{ED984560-1603-4D2D-85A3-2A09B05A676C}" dt="2025-09-16T02:03:39.104" v="3" actId="478"/>
          <ac:cxnSpMkLst>
            <pc:docMk/>
            <pc:sldMk cId="3833805358" sldId="256"/>
            <ac:cxnSpMk id="10" creationId="{A623ED2B-8DBF-4E95-A972-29A2C6F95AFA}"/>
          </ac:cxnSpMkLst>
        </pc:cxnChg>
        <pc:cxnChg chg="del">
          <ac:chgData name="OKAJIMA, KENTA" userId="8e0f03fe-3908-4139-93d0-9faaf251bd2b" providerId="ADAL" clId="{ED984560-1603-4D2D-85A3-2A09B05A676C}" dt="2025-09-16T02:03:39.104" v="3" actId="478"/>
          <ac:cxnSpMkLst>
            <pc:docMk/>
            <pc:sldMk cId="3833805358" sldId="256"/>
            <ac:cxnSpMk id="11" creationId="{3C0F29B7-AAEB-4F95-9A92-C15FAC8C8AD2}"/>
          </ac:cxnSpMkLst>
        </pc:cxnChg>
        <pc:cxnChg chg="del">
          <ac:chgData name="OKAJIMA, KENTA" userId="8e0f03fe-3908-4139-93d0-9faaf251bd2b" providerId="ADAL" clId="{ED984560-1603-4D2D-85A3-2A09B05A676C}" dt="2025-09-16T02:03:39.104" v="3" actId="478"/>
          <ac:cxnSpMkLst>
            <pc:docMk/>
            <pc:sldMk cId="3833805358" sldId="256"/>
            <ac:cxnSpMk id="13" creationId="{908960F5-FD30-4261-97BA-0C625DFC8B89}"/>
          </ac:cxnSpMkLst>
        </pc:cxnChg>
        <pc:cxnChg chg="add mod">
          <ac:chgData name="OKAJIMA, KENTA" userId="8e0f03fe-3908-4139-93d0-9faaf251bd2b" providerId="ADAL" clId="{ED984560-1603-4D2D-85A3-2A09B05A676C}" dt="2025-09-16T02:07:29.931" v="82" actId="1076"/>
          <ac:cxnSpMkLst>
            <pc:docMk/>
            <pc:sldMk cId="3833805358" sldId="256"/>
            <ac:cxnSpMk id="18" creationId="{1812A80B-72DA-4543-82DB-F5A3D4AB334A}"/>
          </ac:cxnSpMkLst>
        </pc:cxnChg>
        <pc:cxnChg chg="add mod">
          <ac:chgData name="OKAJIMA, KENTA" userId="8e0f03fe-3908-4139-93d0-9faaf251bd2b" providerId="ADAL" clId="{ED984560-1603-4D2D-85A3-2A09B05A676C}" dt="2025-09-16T02:09:41.592" v="133" actId="14100"/>
          <ac:cxnSpMkLst>
            <pc:docMk/>
            <pc:sldMk cId="3833805358" sldId="256"/>
            <ac:cxnSpMk id="21" creationId="{851358A5-8821-46E5-9E53-9CDDD3529BF6}"/>
          </ac:cxnSpMkLst>
        </pc:cxnChg>
      </pc:sldChg>
      <pc:sldChg chg="add del">
        <pc:chgData name="OKAJIMA, KENTA" userId="8e0f03fe-3908-4139-93d0-9faaf251bd2b" providerId="ADAL" clId="{ED984560-1603-4D2D-85A3-2A09B05A676C}" dt="2025-09-16T02:04:43.870" v="11" actId="47"/>
        <pc:sldMkLst>
          <pc:docMk/>
          <pc:sldMk cId="103718808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C6366-30F7-4F41-BA71-1A70F2308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A38043-31BA-4267-9F57-8BB0A4F75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1806C6-FF7D-40A3-BCAA-1A8DE806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AEAD86-1A9C-486C-B363-2CDF476F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8D770-3D07-40C8-A01D-54416612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93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2C408-2C93-4D96-B9E5-CC4D2438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4F8BEB-B5FB-408C-965D-4C53225D2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8CF663-F849-48AB-8230-39BC850F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D78CD2-2F4A-42AA-A741-71D3A817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A4416-7937-4BAA-AC64-A34070F1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03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A15E60-60AE-4272-9A48-3DE2F30E1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53FA07-1C6D-488A-ADF8-CF86E0259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B607C9-FA4F-4E88-BFA0-1D2B70060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CC55A-3A9C-4ABA-BA29-411BD889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BAE72-D011-4065-9DC8-0542226A4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44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712C8D-1C43-47CA-B5F4-70C48ACA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118E53-9826-4E53-AFCD-17C2AFBC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C8999B-517F-4785-89B5-DC4B8A55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905B4-8676-404D-AD4E-98BA98D9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095839-C43D-4ED9-855A-E6A132E4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1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81D4A-7B15-4C8C-ABD8-49CC6B61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F93F3A-C956-4A9C-95AE-078C2E25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2810A2-9B9F-438B-9CED-4A9BA481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EB92B-3EE8-4224-86E5-8D7F0790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BC7783-6248-4A3A-952E-5CDC6CC6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4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4644F-DA83-4ABF-A1A3-4938B889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3CBE9-3D6D-4B16-9C8C-B82C88D1F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A1E2A0-C264-4911-9B93-DC83FCCD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D07A72-48A5-45A7-9782-0496284D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E9DD7F-627B-4382-B21C-73721A3D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C5248C-8BF8-4BAA-879E-867ABB76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C30F5-14E4-4336-8197-C487EAAE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D1C2C4-8003-491A-A8FE-275F22B0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613AC3-3CD8-4A82-9A15-C6010A78E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A1DAAA-E428-4A42-A5D5-B55E5666B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C178AF-E700-4583-993D-B2637E5DC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92908B-455F-4295-B9F0-7AFC7DC7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AB0EC7-7E08-4AEC-A617-486CBA1C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DF9039-AB20-45FE-A30C-9A09D6F9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7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E86B9A-A3EE-49BA-902B-40AF83AD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B2B09A-AE66-4DF5-9E02-36CCD1226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808C4D-6AAF-44CF-8625-B6F8D9D9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0B75BD-8C76-49DC-84AF-ED7DD91E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53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1B537A-FB3C-44E1-9907-FBDF884EA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1FBC97-7327-4BF7-9604-E97F84DF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BE1572-4B12-47EE-9476-E43721A9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2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BEA9F-86A8-4636-9143-59AAB98D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2D0B16-7BA2-4C3A-9AD7-16E34943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F91709-E438-48D5-B9AE-3EE8DF880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5DCB48-5823-4E3B-91F4-722ACAB4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52D79F-B060-4899-98A3-FA47CC73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293FE7-7CF1-4981-A3EB-453C878F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29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A96626-4F73-42BF-9A7F-A839628F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583F02-48AB-47C3-8D3B-1D243D873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964692-B58C-43DB-876E-85263BEBD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1A26E-DEBC-4755-8D1C-B5D7589D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AD29A8-EA2B-4B52-BEFC-2C24F750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EF0DF6-3789-47A1-83F7-04EEDF780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98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F814E5-03D5-455F-B920-B1D32595E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7CD6C7-60DD-4F84-839D-D5118E44C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E898C-5FB4-4B2D-8AB2-94777F419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4EB26-6138-4F27-AC5C-D32E37DD0999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6BA671-73CD-4FE0-BECC-FC67C2A02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CCC83B-6FE7-47DF-AFDD-D75AEE65B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D485-1233-453E-B13D-B77EEC7C2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2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897052D-EEA2-458E-B564-7A05739AC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4" y="4521569"/>
            <a:ext cx="6200553" cy="11623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D233AE8-2CF8-4B91-ADCC-FB3C56EBF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94" y="198412"/>
            <a:ext cx="4178311" cy="35458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3B982D-D10C-4BEA-BB1D-5AFBEE6A1B80}"/>
              </a:ext>
            </a:extLst>
          </p:cNvPr>
          <p:cNvSpPr txBox="1"/>
          <p:nvPr/>
        </p:nvSpPr>
        <p:spPr>
          <a:xfrm>
            <a:off x="486494" y="5437679"/>
            <a:ext cx="6200553" cy="3076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14F18C-E3A9-4821-88A3-A83402EF7A2A}"/>
              </a:ext>
            </a:extLst>
          </p:cNvPr>
          <p:cNvSpPr txBox="1"/>
          <p:nvPr/>
        </p:nvSpPr>
        <p:spPr>
          <a:xfrm>
            <a:off x="2743200" y="1232081"/>
            <a:ext cx="349857" cy="5406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812A80B-72DA-4543-82DB-F5A3D4AB334A}"/>
              </a:ext>
            </a:extLst>
          </p:cNvPr>
          <p:cNvCxnSpPr/>
          <p:nvPr/>
        </p:nvCxnSpPr>
        <p:spPr>
          <a:xfrm flipH="1">
            <a:off x="3093057" y="778858"/>
            <a:ext cx="2194560" cy="5327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27A093B-70E0-40EA-AB48-FC7D74F141B2}"/>
              </a:ext>
            </a:extLst>
          </p:cNvPr>
          <p:cNvSpPr txBox="1"/>
          <p:nvPr/>
        </p:nvSpPr>
        <p:spPr>
          <a:xfrm>
            <a:off x="5373617" y="594192"/>
            <a:ext cx="342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Is this a VDS(Clamp) diode?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349E03-1C65-4D30-8D2C-93E68AB69C70}"/>
              </a:ext>
            </a:extLst>
          </p:cNvPr>
          <p:cNvSpPr txBox="1"/>
          <p:nvPr/>
        </p:nvSpPr>
        <p:spPr>
          <a:xfrm>
            <a:off x="7442419" y="4051090"/>
            <a:ext cx="4094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Even if it is not clamped to 65V, won't the IC be damaged?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851358A5-8821-46E5-9E53-9CDDD3529BF6}"/>
              </a:ext>
            </a:extLst>
          </p:cNvPr>
          <p:cNvCxnSpPr>
            <a:cxnSpLocks/>
          </p:cNvCxnSpPr>
          <p:nvPr/>
        </p:nvCxnSpPr>
        <p:spPr>
          <a:xfrm flipH="1">
            <a:off x="6233823" y="4349363"/>
            <a:ext cx="1057523" cy="12421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80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OKAJIMA, KENTA</dc:creator>
  <cp:lastModifiedBy>OKAJIMA, KENTA</cp:lastModifiedBy>
  <cp:revision>1</cp:revision>
  <dcterms:created xsi:type="dcterms:W3CDTF">2025-08-05T08:22:33Z</dcterms:created>
  <dcterms:modified xsi:type="dcterms:W3CDTF">2025-09-16T02:09:43Z</dcterms:modified>
</cp:coreProperties>
</file>