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6F26-9AD0-4C47-875D-6DA452230F86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B987-6CC8-473B-9A01-BB0372A11A6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6632"/>
            <a:ext cx="7662310" cy="36785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3790812"/>
            <a:ext cx="7374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schematic</a:t>
            </a:r>
            <a:endParaRPr lang="en-US" altLang="ko-KR" sz="1200" dirty="0"/>
          </a:p>
          <a:p>
            <a:r>
              <a:rPr lang="en-US" altLang="ko-KR" sz="1200" dirty="0" smtClean="0"/>
              <a:t>Inductor – 4.7uH</a:t>
            </a:r>
          </a:p>
          <a:p>
            <a:r>
              <a:rPr lang="en-US" altLang="ko-KR" sz="1200" dirty="0" smtClean="0"/>
              <a:t>LED 1ch – 8 series</a:t>
            </a:r>
          </a:p>
          <a:p>
            <a:r>
              <a:rPr lang="en-US" altLang="ko-KR" sz="1200" dirty="0" smtClean="0"/>
              <a:t>LED 2ch – 8 series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spec</a:t>
            </a:r>
            <a:endParaRPr lang="en-US" altLang="ko-KR" sz="1200" dirty="0"/>
          </a:p>
          <a:p>
            <a:r>
              <a:rPr lang="en-US" altLang="ko-KR" sz="1200" dirty="0" smtClean="0"/>
              <a:t>LED current – CC / 16mA</a:t>
            </a:r>
          </a:p>
          <a:p>
            <a:r>
              <a:rPr lang="en-US" altLang="ko-KR" sz="1200" dirty="0" smtClean="0"/>
              <a:t>LED dimming – PWM dimming / 2%~100%</a:t>
            </a:r>
          </a:p>
          <a:p>
            <a:r>
              <a:rPr lang="en-US" altLang="ko-KR" sz="1200" dirty="0" smtClean="0"/>
              <a:t>                     PWM duty control on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EN </a:t>
            </a:r>
            <a:r>
              <a:rPr lang="en-US" altLang="ko-KR" sz="1200" dirty="0"/>
              <a:t>pin</a:t>
            </a:r>
            <a:r>
              <a:rPr lang="ko-KR" altLang="en-US" sz="1200"/>
              <a:t> </a:t>
            </a:r>
            <a:r>
              <a:rPr lang="en-US" altLang="ko-KR" sz="1200" dirty="0"/>
              <a:t>high</a:t>
            </a:r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Problem – turn off-&gt; turn </a:t>
            </a:r>
            <a:r>
              <a:rPr lang="en-US" altLang="ko-KR" sz="1200" dirty="0">
                <a:solidFill>
                  <a:srgbClr val="FF0000"/>
                </a:solidFill>
              </a:rPr>
              <a:t>on </a:t>
            </a:r>
            <a:r>
              <a:rPr lang="en-US" altLang="ko-KR" sz="1200" dirty="0" smtClean="0">
                <a:solidFill>
                  <a:srgbClr val="FF0000"/>
                </a:solidFill>
              </a:rPr>
              <a:t>test on dimming </a:t>
            </a:r>
            <a:r>
              <a:rPr lang="en-US" altLang="ko-KR" sz="1200" dirty="0">
                <a:solidFill>
                  <a:srgbClr val="FF0000"/>
                </a:solidFill>
              </a:rPr>
              <a:t>2%~18% 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ko-KR" sz="1200" dirty="0">
                <a:solidFill>
                  <a:srgbClr val="FF0000"/>
                </a:solidFill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</a:rPr>
              <a:t>           TPS61163A OVP issue and output voltage drop.</a:t>
            </a:r>
          </a:p>
        </p:txBody>
      </p:sp>
    </p:spTree>
    <p:extLst>
      <p:ext uri="{BB962C8B-B14F-4D97-AF65-F5344CB8AC3E}">
        <p14:creationId xmlns:p14="http://schemas.microsoft.com/office/powerpoint/2010/main" val="10216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245295" y="5661247"/>
            <a:ext cx="1019175" cy="231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aseline="0" dirty="0">
                <a:solidFill>
                  <a:sysClr val="windowText" lastClr="000000"/>
                </a:solidFill>
              </a:rPr>
              <a:t>min </a:t>
            </a:r>
            <a:r>
              <a:rPr lang="ko-KR" altLang="en-US" sz="1100" baseline="0">
                <a:solidFill>
                  <a:sysClr val="windowText" lastClr="000000"/>
                </a:solidFill>
              </a:rPr>
              <a:t>동작 됨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48064" y="83671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Comp cap – 330nF</a:t>
            </a:r>
          </a:p>
          <a:p>
            <a:r>
              <a:rPr lang="en-US" altLang="ko-KR" sz="1200" dirty="0" smtClean="0"/>
              <a:t>Dimming 2%</a:t>
            </a:r>
            <a:r>
              <a:rPr lang="ko-KR" altLang="en-US" sz="1200"/>
              <a:t> </a:t>
            </a:r>
            <a:r>
              <a:rPr lang="en-US" altLang="ko-KR" sz="1200" dirty="0" smtClean="0"/>
              <a:t>_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turn on / good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Ch2 – SW voltage</a:t>
            </a:r>
          </a:p>
          <a:p>
            <a:r>
              <a:rPr lang="en-US" altLang="ko-KR" sz="1200" dirty="0" smtClean="0"/>
              <a:t>Ch3 – Ifb1 voltage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SW voltage is under 30V.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Output voltage is good.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3789039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Comp cap – 330nF</a:t>
            </a:r>
          </a:p>
          <a:p>
            <a:r>
              <a:rPr lang="en-US" altLang="ko-KR" sz="1200" dirty="0" smtClean="0"/>
              <a:t>Dimming 100%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_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turn on 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/ good</a:t>
            </a:r>
          </a:p>
          <a:p>
            <a:endParaRPr lang="en-US" altLang="ko-KR" sz="1200" dirty="0"/>
          </a:p>
          <a:p>
            <a:r>
              <a:rPr lang="en-US" altLang="ko-KR" sz="1200" dirty="0"/>
              <a:t>Ch2 – SW voltage</a:t>
            </a:r>
          </a:p>
          <a:p>
            <a:r>
              <a:rPr lang="en-US" altLang="ko-KR" sz="1200" dirty="0"/>
              <a:t>Ch3 – Ifb1 voltage</a:t>
            </a:r>
          </a:p>
          <a:p>
            <a:endParaRPr lang="en-US" altLang="ko-KR" sz="1200" dirty="0" smtClean="0"/>
          </a:p>
          <a:p>
            <a:r>
              <a:rPr lang="en-US" altLang="ko-KR" sz="1200" dirty="0">
                <a:solidFill>
                  <a:srgbClr val="FF0000"/>
                </a:solidFill>
              </a:rPr>
              <a:t>SW voltage is under 30V.</a:t>
            </a:r>
          </a:p>
          <a:p>
            <a:r>
              <a:rPr lang="en-US" altLang="ko-KR" sz="1200" dirty="0">
                <a:solidFill>
                  <a:srgbClr val="FF0000"/>
                </a:solidFill>
              </a:rPr>
              <a:t>Output voltage is good.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0700" y="112380"/>
            <a:ext cx="4577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Good board test</a:t>
            </a:r>
          </a:p>
        </p:txBody>
      </p:sp>
      <p:pic>
        <p:nvPicPr>
          <p:cNvPr id="13" name="그림 12" descr="agt48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07987"/>
            <a:ext cx="4824000" cy="3024000"/>
          </a:xfrm>
          <a:prstGeom prst="rect">
            <a:avLst/>
          </a:prstGeom>
        </p:spPr>
      </p:pic>
      <p:pic>
        <p:nvPicPr>
          <p:cNvPr id="14" name="그림 13" descr="agtC9AD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789039"/>
            <a:ext cx="4824000" cy="30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agt535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6116"/>
            <a:ext cx="4824536" cy="3018908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245295" y="2096879"/>
            <a:ext cx="981075" cy="313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aseline="0" dirty="0">
                <a:solidFill>
                  <a:sysClr val="windowText" lastClr="000000"/>
                </a:solidFill>
              </a:rPr>
              <a:t>min </a:t>
            </a:r>
            <a:r>
              <a:rPr lang="ko-KR" altLang="en-US" sz="1100" baseline="0">
                <a:solidFill>
                  <a:sysClr val="windowText" lastClr="000000"/>
                </a:solidFill>
              </a:rPr>
              <a:t>동작 안됨</a:t>
            </a:r>
          </a:p>
        </p:txBody>
      </p:sp>
      <p:pic>
        <p:nvPicPr>
          <p:cNvPr id="8" name="그림 7" descr="agtFB2A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789040"/>
            <a:ext cx="4824536" cy="302433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245295" y="5661247"/>
            <a:ext cx="1019175" cy="231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aseline="0" dirty="0">
                <a:solidFill>
                  <a:sysClr val="windowText" lastClr="000000"/>
                </a:solidFill>
              </a:rPr>
              <a:t>min </a:t>
            </a:r>
            <a:r>
              <a:rPr lang="ko-KR" altLang="en-US" sz="1100" baseline="0">
                <a:solidFill>
                  <a:sysClr val="windowText" lastClr="000000"/>
                </a:solidFill>
              </a:rPr>
              <a:t>동작 됨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48064" y="836712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Comp cap – 330nF</a:t>
            </a:r>
          </a:p>
          <a:p>
            <a:r>
              <a:rPr lang="en-US" altLang="ko-KR" sz="1200" dirty="0" smtClean="0"/>
              <a:t>Dimming 2% _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turn on / </a:t>
            </a:r>
            <a:r>
              <a:rPr lang="en-US" altLang="ko-KR" sz="1200" dirty="0" smtClean="0">
                <a:solidFill>
                  <a:srgbClr val="FF0000"/>
                </a:solidFill>
              </a:rPr>
              <a:t>Fail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Ch2 – SW voltage</a:t>
            </a:r>
          </a:p>
          <a:p>
            <a:r>
              <a:rPr lang="en-US" altLang="ko-KR" sz="1200" dirty="0" smtClean="0"/>
              <a:t>Ch3 – Ifb1 voltage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SW OVP and output drop.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Zoom in waveform so don’t see output voltage is drop.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3789039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Comp cap – 330nF</a:t>
            </a:r>
          </a:p>
          <a:p>
            <a:r>
              <a:rPr lang="en-US" altLang="ko-KR" sz="1200" dirty="0" smtClean="0"/>
              <a:t>Dimming 2% _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turn on / good.</a:t>
            </a:r>
          </a:p>
          <a:p>
            <a:endParaRPr lang="en-US" altLang="ko-KR" sz="1200" dirty="0"/>
          </a:p>
          <a:p>
            <a:r>
              <a:rPr lang="en-US" altLang="ko-KR" sz="1200" dirty="0"/>
              <a:t>Ch2 – SW voltage</a:t>
            </a:r>
          </a:p>
          <a:p>
            <a:r>
              <a:rPr lang="en-US" altLang="ko-KR" sz="1200" dirty="0"/>
              <a:t>Ch3 – Ifb1 voltage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SW is measured OVP level but don’t OVP protection.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Output voltage is good.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00" y="112380"/>
            <a:ext cx="4577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Fail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board test – comp cap change test</a:t>
            </a:r>
          </a:p>
        </p:txBody>
      </p:sp>
    </p:spTree>
    <p:extLst>
      <p:ext uri="{BB962C8B-B14F-4D97-AF65-F5344CB8AC3E}">
        <p14:creationId xmlns:p14="http://schemas.microsoft.com/office/powerpoint/2010/main" val="40378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agt5A3C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21024"/>
            <a:ext cx="4824000" cy="3024000"/>
          </a:xfrm>
          <a:prstGeom prst="rect">
            <a:avLst/>
          </a:prstGeom>
        </p:spPr>
      </p:pic>
      <p:pic>
        <p:nvPicPr>
          <p:cNvPr id="3" name="그림 2" descr="agt2C8A.tmp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789376"/>
            <a:ext cx="4824000" cy="3024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915816" y="1844992"/>
            <a:ext cx="1019175" cy="231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aseline="0" dirty="0">
                <a:solidFill>
                  <a:sysClr val="windowText" lastClr="000000"/>
                </a:solidFill>
              </a:rPr>
              <a:t>min </a:t>
            </a:r>
            <a:r>
              <a:rPr lang="ko-KR" altLang="en-US" sz="1100" baseline="0" dirty="0">
                <a:solidFill>
                  <a:sysClr val="windowText" lastClr="000000"/>
                </a:solidFill>
              </a:rPr>
              <a:t>동작 됨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915815" y="5065307"/>
            <a:ext cx="1019175" cy="231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aseline="0" dirty="0">
                <a:solidFill>
                  <a:sysClr val="windowText" lastClr="000000"/>
                </a:solidFill>
              </a:rPr>
              <a:t>max </a:t>
            </a:r>
            <a:r>
              <a:rPr lang="ko-KR" altLang="en-US" sz="1100" baseline="0">
                <a:solidFill>
                  <a:sysClr val="windowText" lastClr="000000"/>
                </a:solidFill>
              </a:rPr>
              <a:t>밝기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4" y="836880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Comp cap – 220nF</a:t>
            </a:r>
          </a:p>
          <a:p>
            <a:r>
              <a:rPr lang="en-US" altLang="ko-KR" sz="1200" dirty="0" smtClean="0"/>
              <a:t>Dimming 2%</a:t>
            </a:r>
            <a:r>
              <a:rPr lang="ko-KR" altLang="en-US" sz="1200"/>
              <a:t> </a:t>
            </a:r>
            <a:r>
              <a:rPr lang="en-US" altLang="ko-KR" sz="1200" dirty="0" smtClean="0"/>
              <a:t>_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turn on / good.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Ch2 – SW voltage</a:t>
            </a:r>
          </a:p>
          <a:p>
            <a:r>
              <a:rPr lang="en-US" altLang="ko-KR" sz="1200" dirty="0" smtClean="0"/>
              <a:t>Ch3 – Ifb1 voltage</a:t>
            </a:r>
          </a:p>
          <a:p>
            <a:endParaRPr lang="en-US" altLang="ko-KR" sz="1200" dirty="0" smtClean="0"/>
          </a:p>
          <a:p>
            <a:r>
              <a:rPr lang="en-US" altLang="ko-KR" sz="1200" dirty="0">
                <a:solidFill>
                  <a:srgbClr val="FF0000"/>
                </a:solidFill>
              </a:rPr>
              <a:t>SW is measured OVP level but don’t OVP protection.</a:t>
            </a:r>
          </a:p>
          <a:p>
            <a:r>
              <a:rPr lang="en-US" altLang="ko-KR" sz="1200" dirty="0">
                <a:solidFill>
                  <a:srgbClr val="FF0000"/>
                </a:solidFill>
              </a:rPr>
              <a:t>Output voltage </a:t>
            </a:r>
            <a:r>
              <a:rPr lang="en-US" altLang="ko-KR" sz="1200" dirty="0" smtClean="0">
                <a:solidFill>
                  <a:srgbClr val="FF0000"/>
                </a:solidFill>
              </a:rPr>
              <a:t>is good</a:t>
            </a:r>
            <a:r>
              <a:rPr lang="en-US" altLang="ko-KR" sz="1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072" y="3789376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Comp cap – 220nF</a:t>
            </a:r>
          </a:p>
          <a:p>
            <a:r>
              <a:rPr lang="en-US" altLang="ko-KR" sz="1200" dirty="0" smtClean="0"/>
              <a:t>Dimming 100% _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turn on / good.</a:t>
            </a:r>
          </a:p>
          <a:p>
            <a:endParaRPr lang="en-US" altLang="ko-KR" sz="1200" dirty="0"/>
          </a:p>
          <a:p>
            <a:r>
              <a:rPr lang="en-US" altLang="ko-KR" sz="1200" dirty="0"/>
              <a:t>Ch2 – SW voltage</a:t>
            </a:r>
          </a:p>
          <a:p>
            <a:r>
              <a:rPr lang="en-US" altLang="ko-KR" sz="1200" dirty="0"/>
              <a:t>Ch3 – Ifb1 voltage</a:t>
            </a:r>
          </a:p>
          <a:p>
            <a:endParaRPr lang="en-US" altLang="ko-KR" sz="1200" dirty="0" smtClean="0"/>
          </a:p>
          <a:p>
            <a:r>
              <a:rPr lang="en-US" altLang="ko-KR" sz="1200" dirty="0">
                <a:solidFill>
                  <a:srgbClr val="FF0000"/>
                </a:solidFill>
              </a:rPr>
              <a:t>SW is measured OVP level but don’t OVP protection.</a:t>
            </a:r>
          </a:p>
          <a:p>
            <a:r>
              <a:rPr lang="en-US" altLang="ko-KR" sz="1200" dirty="0">
                <a:solidFill>
                  <a:srgbClr val="FF0000"/>
                </a:solidFill>
              </a:rPr>
              <a:t>Output </a:t>
            </a:r>
            <a:r>
              <a:rPr lang="en-US" altLang="ko-KR" sz="1200" dirty="0" smtClean="0">
                <a:solidFill>
                  <a:srgbClr val="FF0000"/>
                </a:solidFill>
              </a:rPr>
              <a:t>voltage is </a:t>
            </a:r>
            <a:r>
              <a:rPr lang="en-US" altLang="ko-KR" sz="1200" dirty="0">
                <a:solidFill>
                  <a:srgbClr val="FF0000"/>
                </a:solidFill>
              </a:rPr>
              <a:t>good.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0700" y="112380"/>
            <a:ext cx="4577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Fail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board test – comp cap change test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agtB3C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9016"/>
            <a:ext cx="4824000" cy="302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8064" y="745053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Comp cap – 220pF</a:t>
            </a:r>
          </a:p>
          <a:p>
            <a:r>
              <a:rPr lang="en-US" altLang="ko-KR" sz="1200" dirty="0" smtClean="0"/>
              <a:t>Dimming 2%</a:t>
            </a:r>
            <a:r>
              <a:rPr lang="ko-KR" altLang="en-US" sz="1200" smtClean="0"/>
              <a:t>시 </a:t>
            </a:r>
            <a:r>
              <a:rPr lang="en-US" altLang="ko-KR" sz="1200" dirty="0" smtClean="0"/>
              <a:t>turn on </a:t>
            </a:r>
            <a:r>
              <a:rPr lang="ko-KR" altLang="en-US" sz="1200" smtClean="0"/>
              <a:t>파형 </a:t>
            </a:r>
            <a:r>
              <a:rPr lang="en-US" altLang="ko-KR" sz="1200" dirty="0" smtClean="0"/>
              <a:t>/ </a:t>
            </a:r>
            <a:r>
              <a:rPr lang="ko-KR" altLang="en-US" sz="1200" smtClean="0"/>
              <a:t>정상동작</a:t>
            </a:r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Ch2 – SW voltage</a:t>
            </a:r>
          </a:p>
          <a:p>
            <a:r>
              <a:rPr lang="en-US" altLang="ko-KR" sz="1200" dirty="0" smtClean="0"/>
              <a:t>Ch3 – Ifb1 voltage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>
                <a:solidFill>
                  <a:srgbClr val="FF0000"/>
                </a:solidFill>
              </a:rPr>
              <a:t>Don’t see over shoot waveform and output is good.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700" y="112380"/>
            <a:ext cx="4577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Fail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board test – comp cap change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343</Words>
  <Application>Microsoft Office PowerPoint</Application>
  <PresentationFormat>화면 슬라이드 쇼(4:3)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jh.kim</cp:lastModifiedBy>
  <cp:revision>11</cp:revision>
  <dcterms:created xsi:type="dcterms:W3CDTF">2016-07-15T08:36:05Z</dcterms:created>
  <dcterms:modified xsi:type="dcterms:W3CDTF">2016-07-18T00:44:46Z</dcterms:modified>
</cp:coreProperties>
</file>