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3A20AB-7F0E-7F73-71BC-2F2C67421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32240DC-88D9-AC92-7492-903476829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0B5B3B-BEA9-B9C4-6B57-AD8ED237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84D7FA-BBB5-A005-3B6E-25410895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CD0F391-F766-7E39-C499-0AEDEA9C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566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3B5839-D024-4139-8CCF-5C793E12A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AE3D2E2-A0C2-B424-5FAE-4FAFAE625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9BC23E-FB63-D5BA-721F-75CB6125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722897-BADC-F3B6-69E6-9B460466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F167E2-4AE4-8A0B-24E0-DC169C884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14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EFAE3CE-4B12-FC03-3C46-A89CB41DE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2A9CAC-CD60-7A27-1E18-0AE34455A4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C79B34-DD42-83DF-0A32-44C172F18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336CC1-E717-BF07-3B67-B1D7E88F6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4F93E2-219C-F756-6F8C-AB469EDD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29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27C70F-FC2C-727D-21B4-AA0016FD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7B3666-8DB4-1252-2138-A72C5923B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2D38ED-AD9D-CF74-BFB8-4706D52F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C1761A-4711-9D73-6C62-9B7C704B3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E8B948-28C4-B974-DFD2-436081C9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716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6EA338-4AC8-C005-5CD4-1F6E5BCDF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8E6D69-04D2-CBD3-14B1-5754C9430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55C34B-4D2E-EA59-A628-4957CFA51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BB96AA-E3E1-D8FC-E0AB-527F4C288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048967-EDB3-B344-E04D-92CEB9B6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020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AB776-970D-FB5F-59C5-0644F7AB1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6DCBA7-8436-9EED-A0EE-A261BAD32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B33DF7D-16B8-F2EA-202D-C2FA304BA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9832EC-B3CF-7B3C-41BB-6519C809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CD66F5B-8DDC-7EF9-0835-162202BF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51D3FE-82C4-5AA4-91FE-89E9EE82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132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FF0CEF-732C-9EE3-9A7A-CF87A870C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6A0ED34-9F95-C421-2641-0269C8FF3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9549D8-13CE-6E3F-8839-9B3E7CEF4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8CC6C4B-250F-145F-AC9E-676D2FA02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FCDC0DF-14E5-A605-A97F-DDB3CC9EE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9378C99-93EB-47D8-0DD6-D0E316D8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7761CF-70FC-CDA9-60D7-CF7CD246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270455C-E76B-A82E-1FCF-258A02127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34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3BA28-B423-211A-D4CC-BF36CA0BF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FEA8130-C9BD-827C-3341-4B98103C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B3A6575-ED07-175F-D68B-A1E49213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341F966-4932-9BFC-EEFB-CFD35206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16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A08BE92-3B66-1C13-F052-DA67F8B9E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F84270-0EDB-4AC0-6531-2396AAE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4055E7-CA2D-5FB3-3229-F3208EBF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945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E3124C-7EE3-9005-6575-B42DDEDBC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7D492E-B04C-7653-4F2D-31879D2AB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AEBDEC2-DD04-32EB-C96A-4FBB1DBEF9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A513AE3-4CB1-F7B9-E95E-D1F88E55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A4949A-B2A9-EEB2-227A-DBACA716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FAEF64-CA42-8D6A-6FA2-C2826093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56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9A031-23BC-1156-78BB-84560BA6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043327D-5E36-B443-2081-2A9A6B530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7A487C-24E6-B069-E604-E1006E03D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7D877F-B4DA-FCA7-9A5B-34E3E2F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0459A9-B5F6-E717-F792-FE274B3FC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86227D2-F862-2E3B-4E2D-9BE928299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879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C71E308-5893-5E6D-F063-1E04A5D2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1EA566-5A3E-CDC3-97AE-496F8325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E4C9A9-4571-54C0-85B9-B2F4EB9B3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8EEF8-CD55-47C4-8B7C-7C6E4B02B857}" type="datetimeFigureOut">
              <a:rPr lang="zh-CN" altLang="en-US" smtClean="0"/>
              <a:t>2024/7/17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8B133B-9D34-EE56-4DC5-1099FAC6F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5DAADD-1EE0-9415-512C-F12ACFC0F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D11B-531C-4DFD-8B77-94D0BB69C0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18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238E65AA-A291-B273-C893-A5E5E03C5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79" y="975507"/>
            <a:ext cx="10106025" cy="520065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2DA578F-BB57-9DF2-EBF6-EEA236A18812}"/>
              </a:ext>
            </a:extLst>
          </p:cNvPr>
          <p:cNvSpPr txBox="1"/>
          <p:nvPr/>
        </p:nvSpPr>
        <p:spPr>
          <a:xfrm>
            <a:off x="1160980" y="606175"/>
            <a:ext cx="474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Driver schematic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3233797-12B5-860D-4117-91D6957A6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64" y="1695236"/>
            <a:ext cx="897358" cy="103769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A5DEEBE-3DC3-876E-D663-FB9CB98B7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083" y="1166704"/>
            <a:ext cx="6076843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01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2DA578F-BB57-9DF2-EBF6-EEA236A18812}"/>
              </a:ext>
            </a:extLst>
          </p:cNvPr>
          <p:cNvSpPr txBox="1"/>
          <p:nvPr/>
        </p:nvSpPr>
        <p:spPr>
          <a:xfrm>
            <a:off x="1160980" y="606175"/>
            <a:ext cx="4746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LED schematic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8C330FB-46AE-F18F-A3AD-B2EB3EFC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137" y="1526755"/>
            <a:ext cx="6201845" cy="4265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0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宽屏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>BCS Automotive Interface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Xiong Jiang</dc:creator>
  <cp:lastModifiedBy>Xiong Jiang</cp:lastModifiedBy>
  <cp:revision>18</cp:revision>
  <dcterms:created xsi:type="dcterms:W3CDTF">2024-07-09T02:30:31Z</dcterms:created>
  <dcterms:modified xsi:type="dcterms:W3CDTF">2024-07-17T06:31:57Z</dcterms:modified>
</cp:coreProperties>
</file>