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92" r:id="rId3"/>
    <p:sldId id="293" r:id="rId4"/>
    <p:sldId id="294" r:id="rId5"/>
    <p:sldId id="295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927EEE9-CA6C-4594-AF95-FD16C3568638}">
          <p14:sldIdLst>
            <p14:sldId id="268"/>
            <p14:sldId id="292"/>
            <p14:sldId id="293"/>
            <p14:sldId id="294"/>
            <p14:sldId id="29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AB6-8CEE-47C8-915E-8D53F14B3C1C}" type="datetimeFigureOut">
              <a:rPr kumimoji="1" lang="ja-JP" altLang="en-US" smtClean="0"/>
              <a:t>2023/7/10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5E17-9D9D-40EC-AA95-6568BADEC38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4660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AB6-8CEE-47C8-915E-8D53F14B3C1C}" type="datetimeFigureOut">
              <a:rPr kumimoji="1" lang="ja-JP" altLang="en-US" smtClean="0"/>
              <a:t>2023/7/10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5E17-9D9D-40EC-AA95-6568BADEC38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586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AB6-8CEE-47C8-915E-8D53F14B3C1C}" type="datetimeFigureOut">
              <a:rPr kumimoji="1" lang="ja-JP" altLang="en-US" smtClean="0"/>
              <a:t>2023/7/10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5E17-9D9D-40EC-AA95-6568BADEC38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884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AB6-8CEE-47C8-915E-8D53F14B3C1C}" type="datetimeFigureOut">
              <a:rPr kumimoji="1" lang="ja-JP" altLang="en-US" smtClean="0"/>
              <a:t>2023/7/10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5E17-9D9D-40EC-AA95-6568BADEC38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879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AB6-8CEE-47C8-915E-8D53F14B3C1C}" type="datetimeFigureOut">
              <a:rPr kumimoji="1" lang="ja-JP" altLang="en-US" smtClean="0"/>
              <a:t>2023/7/10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5E17-9D9D-40EC-AA95-6568BADEC38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8629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AB6-8CEE-47C8-915E-8D53F14B3C1C}" type="datetimeFigureOut">
              <a:rPr kumimoji="1" lang="ja-JP" altLang="en-US" smtClean="0"/>
              <a:t>2023/7/10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5E17-9D9D-40EC-AA95-6568BADEC38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261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AB6-8CEE-47C8-915E-8D53F14B3C1C}" type="datetimeFigureOut">
              <a:rPr kumimoji="1" lang="ja-JP" altLang="en-US" smtClean="0"/>
              <a:t>2023/7/10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5E17-9D9D-40EC-AA95-6568BADEC38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526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AB6-8CEE-47C8-915E-8D53F14B3C1C}" type="datetimeFigureOut">
              <a:rPr kumimoji="1" lang="ja-JP" altLang="en-US" smtClean="0"/>
              <a:t>2023/7/10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5E17-9D9D-40EC-AA95-6568BADEC38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23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AB6-8CEE-47C8-915E-8D53F14B3C1C}" type="datetimeFigureOut">
              <a:rPr kumimoji="1" lang="ja-JP" altLang="en-US" smtClean="0"/>
              <a:t>2023/7/10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5E17-9D9D-40EC-AA95-6568BADEC38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35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AB6-8CEE-47C8-915E-8D53F14B3C1C}" type="datetimeFigureOut">
              <a:rPr kumimoji="1" lang="ja-JP" altLang="en-US" smtClean="0"/>
              <a:t>2023/7/10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5E17-9D9D-40EC-AA95-6568BADEC38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4303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BAB6-8CEE-47C8-915E-8D53F14B3C1C}" type="datetimeFigureOut">
              <a:rPr kumimoji="1" lang="ja-JP" altLang="en-US" smtClean="0"/>
              <a:t>2023/7/10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5E17-9D9D-40EC-AA95-6568BADEC38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2081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5BAB6-8CEE-47C8-915E-8D53F14B3C1C}" type="datetimeFigureOut">
              <a:rPr kumimoji="1" lang="ja-JP" altLang="en-US" smtClean="0"/>
              <a:t>2023/7/10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75E17-9D9D-40EC-AA95-6568BADEC38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915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2667575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altLang="ja-JP" sz="4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For more information about the BQ25730RSNR</a:t>
            </a:r>
            <a:r>
              <a:rPr lang="ja-JP" altLang="en-US" sz="4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endParaRPr lang="en-US" altLang="ja-JP" sz="48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158112" y="5846544"/>
            <a:ext cx="503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Kyocera Industrial Tools 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Corporation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r"/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Engineering Department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051"/>
            <a:ext cx="2454559" cy="608731"/>
          </a:xfrm>
          <a:prstGeom prst="rect">
            <a:avLst/>
          </a:prstGeom>
        </p:spPr>
      </p:pic>
      <p:sp>
        <p:nvSpPr>
          <p:cNvPr id="5" name="サブタイトル 2"/>
          <p:cNvSpPr txBox="1">
            <a:spLocks/>
          </p:cNvSpPr>
          <p:nvPr/>
        </p:nvSpPr>
        <p:spPr>
          <a:xfrm>
            <a:off x="10428312" y="0"/>
            <a:ext cx="1763688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ja-JP" sz="2000" dirty="0" smtClean="0">
                <a:latin typeface="HGPｺﾞｼｯｸE" pitchFamily="50" charset="-128"/>
                <a:ea typeface="HGPｺﾞｼｯｸE" pitchFamily="50" charset="-128"/>
              </a:rPr>
              <a:t xml:space="preserve"> 2023.7.10</a:t>
            </a:r>
            <a:endParaRPr lang="en-US" altLang="ja-JP" sz="2000" dirty="0" smtClean="0">
              <a:latin typeface="HGPｺﾞｼｯｸE" pitchFamily="50" charset="-128"/>
              <a:ea typeface="HGPｺﾞｼｯｸE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905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テキスト ボックス 69"/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The problem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1785" y="545910"/>
            <a:ext cx="11923792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・ The charging stop is not controlled correctly in our prototype circuit.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The ・ charge current is correctly controlled by the charge current value set by I2C.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Even if "charge current 0A" is set or "CHRG_inhibit" is set to 1b, the charge current does not reach 0A.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The 1.43A of the charger continues to flow to the battery side.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574728" y="5159448"/>
            <a:ext cx="9343885" cy="1585084"/>
            <a:chOff x="966613" y="4084195"/>
            <a:chExt cx="9343885" cy="1585084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6613" y="4666656"/>
              <a:ext cx="9343885" cy="1002623"/>
            </a:xfrm>
            <a:prstGeom prst="rect">
              <a:avLst/>
            </a:prstGeom>
          </p:spPr>
        </p:pic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18865" y="4084195"/>
              <a:ext cx="9291633" cy="582461"/>
            </a:xfrm>
            <a:prstGeom prst="rect">
              <a:avLst/>
            </a:prstGeom>
          </p:spPr>
        </p:pic>
      </p:grp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980" y="1882306"/>
            <a:ext cx="6373114" cy="328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91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DISCO circuit configuration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785" y="545910"/>
            <a:ext cx="1192379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For use with 4cell batteries and uses a 21A_1.43A charger.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err="1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499" y="1842656"/>
            <a:ext cx="11593078" cy="4339047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56085" y="1473324"/>
            <a:ext cx="221881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Charger: </a:t>
            </a:r>
            <a:r>
              <a:rPr lang="en-US" altLang="ja-JP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21A_1.43A</a:t>
            </a:r>
            <a:endParaRPr lang="en-US" altLang="ja-JP" dirty="0" smtClean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490585" y="1574397"/>
            <a:ext cx="256440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Battery(4cell): Max16.8V</a:t>
            </a:r>
          </a:p>
        </p:txBody>
      </p:sp>
      <p:sp>
        <p:nvSpPr>
          <p:cNvPr id="7" name="右矢印 6"/>
          <p:cNvSpPr/>
          <p:nvPr/>
        </p:nvSpPr>
        <p:spPr>
          <a:xfrm>
            <a:off x="156085" y="1943729"/>
            <a:ext cx="859915" cy="215271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04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0"/>
            <a:ext cx="1219200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Inquiries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785" y="545910"/>
            <a:ext cx="1192379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The application circuit provided by TI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err="1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is configured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to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connect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the BATDRV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to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the P-ch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MOSFET gate.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In our circuit, the P-ch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err="1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MOS is not implemented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by shorting BATDRV and VSYS.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In charge control, does this circuit configuration affect the cause that charging does not stop?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52400" y="2366285"/>
            <a:ext cx="6082349" cy="4194723"/>
            <a:chOff x="547051" y="1858285"/>
            <a:chExt cx="7034849" cy="4851620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7051" y="1858285"/>
              <a:ext cx="7034849" cy="4851620"/>
            </a:xfrm>
            <a:prstGeom prst="rect">
              <a:avLst/>
            </a:prstGeom>
          </p:spPr>
        </p:pic>
        <p:sp>
          <p:nvSpPr>
            <p:cNvPr id="5" name="楕円 4"/>
            <p:cNvSpPr/>
            <p:nvPr/>
          </p:nvSpPr>
          <p:spPr>
            <a:xfrm>
              <a:off x="5664200" y="2324100"/>
              <a:ext cx="482600" cy="4826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</p:grpSp>
      <p:sp>
        <p:nvSpPr>
          <p:cNvPr id="6" name="テキスト ボックス 5"/>
          <p:cNvSpPr txBox="1"/>
          <p:nvPr/>
        </p:nvSpPr>
        <p:spPr>
          <a:xfrm>
            <a:off x="152400" y="1927870"/>
            <a:ext cx="57912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TI application circuit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6999074" y="2522015"/>
            <a:ext cx="4188203" cy="4038993"/>
            <a:chOff x="6999074" y="2522015"/>
            <a:chExt cx="4188203" cy="4038993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999074" y="2522015"/>
              <a:ext cx="4188203" cy="4038993"/>
            </a:xfrm>
            <a:prstGeom prst="rect">
              <a:avLst/>
            </a:prstGeom>
          </p:spPr>
        </p:pic>
        <p:sp>
          <p:nvSpPr>
            <p:cNvPr id="9" name="角丸四角形 8"/>
            <p:cNvSpPr/>
            <p:nvPr/>
          </p:nvSpPr>
          <p:spPr>
            <a:xfrm>
              <a:off x="8623300" y="5194300"/>
              <a:ext cx="2159000" cy="3937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6197575" y="1927870"/>
            <a:ext cx="57912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Kit prototype circuit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8902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475812" y="1190320"/>
            <a:ext cx="6472726" cy="3020606"/>
            <a:chOff x="1985474" y="614134"/>
            <a:chExt cx="7001852" cy="3267531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85474" y="614134"/>
              <a:ext cx="7001852" cy="3267531"/>
            </a:xfrm>
            <a:prstGeom prst="rect">
              <a:avLst/>
            </a:prstGeom>
          </p:spPr>
        </p:pic>
        <p:sp>
          <p:nvSpPr>
            <p:cNvPr id="3" name="正方形/長方形 2"/>
            <p:cNvSpPr/>
            <p:nvPr/>
          </p:nvSpPr>
          <p:spPr>
            <a:xfrm>
              <a:off x="6045200" y="2235200"/>
              <a:ext cx="1308100" cy="2921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41785" y="63310"/>
            <a:ext cx="119237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[Notes]</a:t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</a:p>
          <a:p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 xml:space="preserve"> "Cell_BATPRESZ" pin was connected to VDDA, but added a voltage divider resistor for 4cell judgment and fixed it manually.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812" y="4648315"/>
            <a:ext cx="6600265" cy="220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77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8867</TotalTime>
  <Words>206</Words>
  <Application>Microsoft Office PowerPoint</Application>
  <PresentationFormat>ワイド画面</PresentationFormat>
  <Paragraphs>21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藤本 翔平</dc:creator>
  <cp:lastModifiedBy>藤本 翔平</cp:lastModifiedBy>
  <cp:revision>427</cp:revision>
  <dcterms:created xsi:type="dcterms:W3CDTF">2020-02-06T05:51:10Z</dcterms:created>
  <dcterms:modified xsi:type="dcterms:W3CDTF">2023-07-10T05:16:49Z</dcterms:modified>
</cp:coreProperties>
</file>