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97" r:id="rId3"/>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1" d="100"/>
          <a:sy n="151" d="100"/>
        </p:scale>
        <p:origin x="456" y="138"/>
      </p:cViewPr>
      <p:guideLst>
        <p:guide orient="horz" pos="1620"/>
        <p:guide pos="287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7397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738" y="0"/>
            <a:ext cx="4029075" cy="739775"/>
          </a:xfrm>
          <a:prstGeom prst="rect">
            <a:avLst/>
          </a:prstGeom>
        </p:spPr>
        <p:txBody>
          <a:bodyPr vert="horz" lIns="91440" tIns="45720" rIns="91440" bIns="45720" rtlCol="0"/>
          <a:lstStyle>
            <a:lvl1pPr algn="r">
              <a:defRPr sz="1200"/>
            </a:lvl1pPr>
          </a:lstStyle>
          <a:p>
            <a:fld id="{F0345A74-5D5F-4A64-BECF-68099C36BABA}" type="datetimeFigureOut">
              <a:rPr lang="en-US" smtClean="0"/>
              <a:t>5/23/2022</a:t>
            </a:fld>
            <a:endParaRPr lang="en-US" dirty="0"/>
          </a:p>
        </p:txBody>
      </p:sp>
      <p:sp>
        <p:nvSpPr>
          <p:cNvPr id="4" name="Slide Image Placeholder 3"/>
          <p:cNvSpPr>
            <a:spLocks noGrp="1" noRot="1" noChangeAspect="1"/>
          </p:cNvSpPr>
          <p:nvPr>
            <p:ph type="sldImg" idx="2"/>
          </p:nvPr>
        </p:nvSpPr>
        <p:spPr>
          <a:xfrm>
            <a:off x="217488" y="1846263"/>
            <a:ext cx="8861425" cy="4984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275" y="7108825"/>
            <a:ext cx="7435850" cy="5815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030325"/>
            <a:ext cx="4029075" cy="7397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738" y="14030325"/>
            <a:ext cx="4029075" cy="739775"/>
          </a:xfrm>
          <a:prstGeom prst="rect">
            <a:avLst/>
          </a:prstGeom>
        </p:spPr>
        <p:txBody>
          <a:bodyPr vert="horz" lIns="91440" tIns="45720" rIns="91440" bIns="45720" rtlCol="0" anchor="b"/>
          <a:lstStyle>
            <a:lvl1pPr algn="r">
              <a:defRPr sz="1200"/>
            </a:lvl1pPr>
          </a:lstStyle>
          <a:p>
            <a:fld id="{9FCF67EC-6906-45C5-B240-D26B4CA1518A}" type="slidenum">
              <a:rPr lang="en-US" smtClean="0"/>
              <a:t>‹#›</a:t>
            </a:fld>
            <a:endParaRPr lang="en-US" dirty="0"/>
          </a:p>
        </p:txBody>
      </p:sp>
    </p:spTree>
    <p:extLst>
      <p:ext uri="{BB962C8B-B14F-4D97-AF65-F5344CB8AC3E}">
        <p14:creationId xmlns:p14="http://schemas.microsoft.com/office/powerpoint/2010/main" val="241257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2"/>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sp>
        <p:nvSpPr>
          <p:cNvPr id="5" name="Rectangle 24"/>
          <p:cNvSpPr txBox="1">
            <a:spLocks noChangeArrowheads="1"/>
          </p:cNvSpPr>
          <p:nvPr/>
        </p:nvSpPr>
        <p:spPr bwMode="auto">
          <a:xfrm>
            <a:off x="3505200" y="4806157"/>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defPPr>
              <a:defRPr lang="en-US"/>
            </a:defPPr>
            <a:lvl1pPr algn="ctr" rtl="0" fontAlgn="base">
              <a:spcBef>
                <a:spcPct val="0"/>
              </a:spcBef>
              <a:spcAft>
                <a:spcPct val="0"/>
              </a:spcAft>
              <a:defRPr sz="700"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pPr>
              <a:defRPr/>
            </a:pPr>
            <a:fld id="{A18096A3-1C74-4210-9B46-F757C8F29AA0}"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9"/>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3"/>
          </a:xfrm>
        </p:spPr>
        <p:txBody>
          <a:bodyPr anchor="b"/>
          <a:lstStyle>
            <a:lvl1pPr algn="l">
              <a:defRPr sz="23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r>
              <a:rPr lang="en-US" noProof="0" dirty="0"/>
              <a:t>Click icon to add picture</a:t>
            </a:r>
          </a:p>
        </p:txBody>
      </p:sp>
      <p:sp>
        <p:nvSpPr>
          <p:cNvPr id="4" name="Text Placeholder 3"/>
          <p:cNvSpPr>
            <a:spLocks noGrp="1"/>
          </p:cNvSpPr>
          <p:nvPr>
            <p:ph type="body" sz="half" idx="2"/>
          </p:nvPr>
        </p:nvSpPr>
        <p:spPr>
          <a:xfrm>
            <a:off x="1792288" y="4025504"/>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5" y="107157"/>
            <a:ext cx="2141537" cy="4301728"/>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2"/>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grpSp>
        <p:nvGrpSpPr>
          <p:cNvPr id="16" name="Group 15"/>
          <p:cNvGrpSpPr/>
          <p:nvPr/>
        </p:nvGrpSpPr>
        <p:grpSpPr>
          <a:xfrm>
            <a:off x="0" y="4706938"/>
            <a:ext cx="8826500" cy="388620"/>
            <a:chOff x="0" y="6321425"/>
            <a:chExt cx="10591800" cy="466344"/>
          </a:xfrm>
        </p:grpSpPr>
        <p:sp>
          <p:nvSpPr>
            <p:cNvPr id="17" name="Rectangle 16"/>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7" descr="ti_logo_powerpoint_1_line.png"/>
            <p:cNvPicPr>
              <a:picLocks noChangeAspect="1"/>
            </p:cNvPicPr>
            <p:nvPr/>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p:nvSpPr>
        <p:spPr bwMode="auto">
          <a:xfrm>
            <a:off x="334014" y="4511183"/>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Confidential – NDA</a:t>
            </a:r>
            <a:r>
              <a:rPr lang="en-US" sz="700" baseline="0" dirty="0"/>
              <a:t> Restrictions</a:t>
            </a:r>
            <a:endParaRPr lang="en-US" sz="700" dirty="0"/>
          </a:p>
        </p:txBody>
      </p:sp>
      <p:sp>
        <p:nvSpPr>
          <p:cNvPr id="10" name="Rectangle 24"/>
          <p:cNvSpPr txBox="1">
            <a:spLocks noChangeArrowheads="1"/>
          </p:cNvSpPr>
          <p:nvPr/>
        </p:nvSpPr>
        <p:spPr bwMode="auto">
          <a:xfrm>
            <a:off x="3505200" y="4806157"/>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defPPr>
              <a:defRPr lang="en-US"/>
            </a:defPPr>
            <a:lvl1pPr algn="ctr" rtl="0" fontAlgn="base">
              <a:spcBef>
                <a:spcPct val="0"/>
              </a:spcBef>
              <a:spcAft>
                <a:spcPct val="0"/>
              </a:spcAft>
              <a:defRPr sz="700"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pPr>
              <a:defRPr/>
            </a:pPr>
            <a:fld id="{A18096A3-1C74-4210-9B46-F757C8F29AA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2"/>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grpSp>
        <p:nvGrpSpPr>
          <p:cNvPr id="20" name="Group 19"/>
          <p:cNvGrpSpPr/>
          <p:nvPr/>
        </p:nvGrpSpPr>
        <p:grpSpPr>
          <a:xfrm>
            <a:off x="0" y="4706938"/>
            <a:ext cx="8826500" cy="388620"/>
            <a:chOff x="0" y="6321425"/>
            <a:chExt cx="10591800" cy="466344"/>
          </a:xfrm>
        </p:grpSpPr>
        <p:sp>
          <p:nvSpPr>
            <p:cNvPr id="21" name="Rectangle 20"/>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p:nvSpPr>
        <p:spPr bwMode="auto">
          <a:xfrm>
            <a:off x="334014" y="4511183"/>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Confidential – NDA</a:t>
            </a:r>
            <a:r>
              <a:rPr lang="en-US" sz="700" baseline="0" dirty="0"/>
              <a:t> Restrictions</a:t>
            </a:r>
            <a:endParaRPr lang="en-US" sz="700" dirty="0"/>
          </a:p>
        </p:txBody>
      </p:sp>
      <p:sp>
        <p:nvSpPr>
          <p:cNvPr id="7" name="Rectangle 24"/>
          <p:cNvSpPr>
            <a:spLocks noGrp="1" noChangeArrowheads="1"/>
          </p:cNvSpPr>
          <p:nvPr>
            <p:ph type="sldNum" sz="quarter" idx="10"/>
          </p:nvPr>
        </p:nvSpPr>
        <p:spPr>
          <a:xfrm>
            <a:off x="3505200" y="4806157"/>
            <a:ext cx="2133600" cy="154782"/>
          </a:xfrm>
          <a:prstGeom prst="rect">
            <a:avLst/>
          </a:prstGeom>
        </p:spPr>
        <p:txBody>
          <a:bodyPr/>
          <a:lstStyle>
            <a:lvl1pPr algn="ctr">
              <a:defRPr sz="700"/>
            </a:lvl1pPr>
          </a:lstStyle>
          <a:p>
            <a:pPr>
              <a:defRPr/>
            </a:pPr>
            <a:fld id="{A18096A3-1C74-4210-9B46-F757C8F29AA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p:nvPicPr>
        <p:blipFill>
          <a:blip r:embed="rId2" cstate="print"/>
          <a:stretch>
            <a:fillRect/>
          </a:stretch>
        </p:blipFill>
        <p:spPr>
          <a:xfrm>
            <a:off x="0" y="10298"/>
            <a:ext cx="9144000" cy="5143500"/>
          </a:xfrm>
          <a:prstGeom prst="rect">
            <a:avLst/>
          </a:prstGeom>
        </p:spPr>
      </p:pic>
      <p:sp>
        <p:nvSpPr>
          <p:cNvPr id="3074" name="Rectangle 2"/>
          <p:cNvSpPr>
            <a:spLocks noGrp="1" noChangeArrowheads="1"/>
          </p:cNvSpPr>
          <p:nvPr>
            <p:ph type="ctrTitle"/>
          </p:nvPr>
        </p:nvSpPr>
        <p:spPr>
          <a:xfrm>
            <a:off x="342900" y="1457332"/>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grpSp>
        <p:nvGrpSpPr>
          <p:cNvPr id="20" name="Group 19"/>
          <p:cNvGrpSpPr/>
          <p:nvPr/>
        </p:nvGrpSpPr>
        <p:grpSpPr>
          <a:xfrm>
            <a:off x="0" y="4706938"/>
            <a:ext cx="8826500" cy="388620"/>
            <a:chOff x="0" y="6321425"/>
            <a:chExt cx="10591800" cy="466344"/>
          </a:xfrm>
        </p:grpSpPr>
        <p:sp>
          <p:nvSpPr>
            <p:cNvPr id="21" name="Rectangle 20"/>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p:nvSpPr>
        <p:spPr bwMode="auto">
          <a:xfrm>
            <a:off x="334014" y="4511183"/>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Confidential – NDA</a:t>
            </a:r>
            <a:r>
              <a:rPr lang="en-US" sz="700" baseline="0" dirty="0"/>
              <a:t> Restrictions</a:t>
            </a:r>
            <a:endParaRPr lang="en-US" sz="700" dirty="0"/>
          </a:p>
        </p:txBody>
      </p:sp>
      <p:sp>
        <p:nvSpPr>
          <p:cNvPr id="10" name="Rectangle 24"/>
          <p:cNvSpPr>
            <a:spLocks noGrp="1" noChangeArrowheads="1"/>
          </p:cNvSpPr>
          <p:nvPr>
            <p:ph type="sldNum" sz="quarter" idx="10"/>
          </p:nvPr>
        </p:nvSpPr>
        <p:spPr>
          <a:xfrm>
            <a:off x="3505200" y="4806157"/>
            <a:ext cx="2133600" cy="154782"/>
          </a:xfrm>
          <a:prstGeom prst="rect">
            <a:avLst/>
          </a:prstGeom>
        </p:spPr>
        <p:txBody>
          <a:bodyPr/>
          <a:lstStyle>
            <a:lvl1pPr algn="ctr">
              <a:defRPr sz="700"/>
            </a:lvl1pPr>
          </a:lstStyle>
          <a:p>
            <a:pPr>
              <a:defRPr/>
            </a:pPr>
            <a:fld id="{A18096A3-1C74-4210-9B46-F757C8F29AA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80" y="786358"/>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7" y="889399"/>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9"/>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30"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4"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dirty="0"/>
          </a:p>
        </p:txBody>
      </p:sp>
      <p:sp>
        <p:nvSpPr>
          <p:cNvPr id="19" name="Rectangle 18"/>
          <p:cNvSpPr/>
          <p:nvPr/>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dirty="0"/>
          </a:p>
        </p:txBody>
      </p:sp>
      <p:sp>
        <p:nvSpPr>
          <p:cNvPr id="1026" name="Rectangle 2"/>
          <p:cNvSpPr>
            <a:spLocks noGrp="1" noChangeArrowheads="1"/>
          </p:cNvSpPr>
          <p:nvPr>
            <p:ph type="title"/>
          </p:nvPr>
        </p:nvSpPr>
        <p:spPr bwMode="auto">
          <a:xfrm>
            <a:off x="231775" y="107164"/>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80" y="794150"/>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p:nvGrpSpPr>
        <p:grpSpPr>
          <a:xfrm>
            <a:off x="0" y="4706938"/>
            <a:ext cx="8826500" cy="388620"/>
            <a:chOff x="0" y="6321425"/>
            <a:chExt cx="10591800" cy="466344"/>
          </a:xfrm>
        </p:grpSpPr>
        <p:sp>
          <p:nvSpPr>
            <p:cNvPr id="18" name="Rectangle 17"/>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p:nvSpPr>
        <p:spPr bwMode="auto">
          <a:xfrm>
            <a:off x="334013" y="4792965"/>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Confidential – NDA</a:t>
            </a:r>
            <a:r>
              <a:rPr lang="en-US" sz="700" baseline="0" dirty="0"/>
              <a:t> Restrictions</a:t>
            </a:r>
            <a:endParaRPr lang="en-US" sz="700" dirty="0"/>
          </a:p>
        </p:txBody>
      </p:sp>
      <p:sp>
        <p:nvSpPr>
          <p:cNvPr id="11" name="Rectangle 24"/>
          <p:cNvSpPr txBox="1">
            <a:spLocks noChangeArrowheads="1"/>
          </p:cNvSpPr>
          <p:nvPr/>
        </p:nvSpPr>
        <p:spPr>
          <a:xfrm>
            <a:off x="3505200" y="4806157"/>
            <a:ext cx="2133600" cy="154782"/>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pPr>
              <a:defRPr/>
            </a:pPr>
            <a:fld id="{A18096A3-1C74-4210-9B46-F757C8F29AA0}" type="slidenum">
              <a:rPr lang="en-US" sz="700" smtClean="0"/>
              <a:pPr>
                <a:defRPr/>
              </a:pPr>
              <a:t>‹#›</a:t>
            </a:fld>
            <a:endParaRPr lang="en-US" sz="700"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sldNum="0"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http://www.ti.com/legal/termsofsale.html"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52BC58-6010-4F52-81CB-B3C63C83E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38" y="1255713"/>
            <a:ext cx="4061574" cy="2306638"/>
          </a:xfrm>
          <a:prstGeom prst="rect">
            <a:avLst/>
          </a:prstGeom>
        </p:spPr>
      </p:pic>
      <p:pic>
        <p:nvPicPr>
          <p:cNvPr id="7" name="Picture 6">
            <a:extLst>
              <a:ext uri="{FF2B5EF4-FFF2-40B4-BE49-F238E27FC236}">
                <a16:creationId xmlns:a16="http://schemas.microsoft.com/office/drawing/2014/main" id="{60704A60-94C9-4371-A02B-03EC8A279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232" y="1255712"/>
            <a:ext cx="4112530" cy="2306639"/>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1690A26-B603-4E4D-A95C-6F746D79EF69}"/>
                  </a:ext>
                </a:extLst>
              </p:cNvPr>
              <p:cNvSpPr txBox="1"/>
              <p:nvPr/>
            </p:nvSpPr>
            <p:spPr>
              <a:xfrm>
                <a:off x="1990974" y="533400"/>
                <a:ext cx="4838504" cy="382284"/>
              </a:xfrm>
              <a:prstGeom prst="rect">
                <a:avLst/>
              </a:prstGeom>
              <a:noFill/>
            </p:spPr>
            <p:txBody>
              <a:bodyPr wrap="none" rtlCol="0">
                <a:spAutoFit/>
              </a:bodyPr>
              <a:lstStyle/>
              <a:p>
                <a:r>
                  <a:rPr lang="en-US" dirty="0"/>
                  <a:t>LM63625, Vin = 12V, </a:t>
                </a:r>
                <a14:m>
                  <m:oMath xmlns:m="http://schemas.openxmlformats.org/officeDocument/2006/math">
                    <m:acc>
                      <m:accPr>
                        <m:chr m:val="̅"/>
                        <m:ctrlPr>
                          <a:rPr lang="en-US" i="1" smtClean="0">
                            <a:latin typeface="+mn-lt"/>
                          </a:rPr>
                        </m:ctrlPr>
                      </m:accPr>
                      <m:e>
                        <m:r>
                          <m:rPr>
                            <m:nor/>
                          </m:rPr>
                          <a:rPr lang="en-US" b="0" i="0" smtClean="0">
                            <a:latin typeface="+mn-lt"/>
                          </a:rPr>
                          <m:t>RESET</m:t>
                        </m:r>
                      </m:e>
                    </m:acc>
                  </m:oMath>
                </a14:m>
                <a:r>
                  <a:rPr lang="en-US" dirty="0"/>
                  <a:t>= 100k</a:t>
                </a:r>
                <a:r>
                  <a:rPr lang="el-GR" dirty="0"/>
                  <a:t>Ω</a:t>
                </a:r>
                <a:r>
                  <a:rPr lang="en-US" dirty="0"/>
                  <a:t> to VCC</a:t>
                </a:r>
              </a:p>
            </p:txBody>
          </p:sp>
        </mc:Choice>
        <mc:Fallback>
          <p:sp>
            <p:nvSpPr>
              <p:cNvPr id="8" name="TextBox 7">
                <a:extLst>
                  <a:ext uri="{FF2B5EF4-FFF2-40B4-BE49-F238E27FC236}">
                    <a16:creationId xmlns:a16="http://schemas.microsoft.com/office/drawing/2014/main" id="{91690A26-B603-4E4D-A95C-6F746D79EF69}"/>
                  </a:ext>
                </a:extLst>
              </p:cNvPr>
              <p:cNvSpPr txBox="1">
                <a:spLocks noRot="1" noChangeAspect="1" noMove="1" noResize="1" noEditPoints="1" noAdjustHandles="1" noChangeArrowheads="1" noChangeShapeType="1" noTextEdit="1"/>
              </p:cNvSpPr>
              <p:nvPr/>
            </p:nvSpPr>
            <p:spPr>
              <a:xfrm>
                <a:off x="1990974" y="533400"/>
                <a:ext cx="4838504" cy="382284"/>
              </a:xfrm>
              <a:prstGeom prst="rect">
                <a:avLst/>
              </a:prstGeom>
              <a:blipFill>
                <a:blip r:embed="rId4"/>
                <a:stretch>
                  <a:fillRect l="-1135" t="-4839" r="-126" b="-25806"/>
                </a:stretch>
              </a:blipFill>
            </p:spPr>
            <p:txBody>
              <a:bodyPr/>
              <a:lstStyle/>
              <a:p>
                <a:r>
                  <a:rPr lang="en-US">
                    <a:noFill/>
                  </a:rPr>
                  <a:t> </a:t>
                </a:r>
              </a:p>
            </p:txBody>
          </p:sp>
        </mc:Fallback>
      </mc:AlternateContent>
    </p:spTree>
    <p:extLst>
      <p:ext uri="{BB962C8B-B14F-4D97-AF65-F5344CB8AC3E}">
        <p14:creationId xmlns:p14="http://schemas.microsoft.com/office/powerpoint/2010/main" val="39425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729" y="513219"/>
            <a:ext cx="8786191" cy="3862596"/>
          </a:xfrm>
          <a:prstGeom prst="rect">
            <a:avLst/>
          </a:prstGeom>
        </p:spPr>
        <p:txBody>
          <a:bodyPr wrap="square">
            <a:spAutoFit/>
          </a:bodyPr>
          <a:lstStyle/>
          <a:p>
            <a:r>
              <a:rPr lang="en-US" b="1" dirty="0">
                <a:solidFill>
                  <a:srgbClr val="333333"/>
                </a:solidFill>
                <a:latin typeface="Calibri" panose="020F0502020204030204" pitchFamily="34" charset="0"/>
              </a:rPr>
              <a:t>Important notice and disclaimer</a:t>
            </a:r>
          </a:p>
          <a:p>
            <a:endParaRPr lang="en-US" sz="11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 PROVIDES TECHNICAL AND RELIABILITY DATA (INCLUDING DATASHEETS), DESIGN RESOURCES (INCLUDING REFERENCE DESIGNS), APPLICATION OR OTHER DESIGN ADVICE, WEB TOOLS, SAFETY INFORMATION, AND OTHER RESOURCES “AS IS” AND WITH ALL FAULTS, AND DISCLAIMS ALL WARRANTIES, EXPRESS AND IMPLIED, INCLUDING WITHOUT LIMITATION ANY IMPLIED WARRANTIES OF MERCHANTABILITY, FITNESS FOR A PARTICULAR PURPOSE OR NON-INFRINGEMENT OF THIRD PARTY INTELLECTUAL PROPERTY RIGHTS.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intended for skilled developers designing with TI products. You are solely responsible for (1) selecting the appropriate TI products for your application, (2) designing, validating and testing your application, and (3) ensuring your application meets applicable standards, and any other safety, security, or other requirements.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subject to change without notice. TI grants you permission to use these resources only for development of an application that uses the TI products described in the resource. Other reproduction and display of these resources is prohibited. No license is granted to any other TI intellectual property right or to any third party intellectual property right. TI disclaims responsibility for, and you will fully indemnify TI and its representatives against, any claims, damages, costs, losses, and liabilities arising out of your use of these resources.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TI’s products are provided subject to </a:t>
            </a:r>
            <a:r>
              <a:rPr lang="en-US" sz="1200" dirty="0">
                <a:solidFill>
                  <a:srgbClr val="AA6666"/>
                </a:solidFill>
                <a:latin typeface="Calibri" panose="020F0502020204030204" pitchFamily="34" charset="0"/>
                <a:hlinkClick r:id="rId2"/>
              </a:rPr>
              <a:t>TI’s Terms of Sale</a:t>
            </a:r>
            <a:r>
              <a:rPr lang="en-US" sz="1200" dirty="0">
                <a:solidFill>
                  <a:srgbClr val="555555"/>
                </a:solidFill>
                <a:latin typeface="Calibri" panose="020F0502020204030204" pitchFamily="34" charset="0"/>
              </a:rPr>
              <a:t> or other applicable terms available either on ti.com or provided in conjunction with such TI products. TI’s provision of these resources does not expand or otherwise alter TI’s applicable warranties or warranty disclaimers for TI products.</a:t>
            </a:r>
            <a:endParaRPr lang="en-US" sz="1200" b="0" i="0" dirty="0">
              <a:solidFill>
                <a:srgbClr val="555555"/>
              </a:solidFill>
              <a:effectLst/>
              <a:latin typeface="Calibri" panose="020F0502020204030204" pitchFamily="34" charset="0"/>
            </a:endParaRPr>
          </a:p>
        </p:txBody>
      </p:sp>
    </p:spTree>
    <p:extLst>
      <p:ext uri="{BB962C8B-B14F-4D97-AF65-F5344CB8AC3E}">
        <p14:creationId xmlns:p14="http://schemas.microsoft.com/office/powerpoint/2010/main" val="3340222752"/>
      </p:ext>
    </p:extLst>
  </p:cSld>
  <p:clrMapOvr>
    <a:masterClrMapping/>
  </p:clrMapOvr>
</p:sld>
</file>

<file path=ppt/theme/theme1.xml><?xml version="1.0" encoding="utf-8"?>
<a:theme xmlns:a="http://schemas.openxmlformats.org/drawingml/2006/main" name="TI1">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1" id="{29E0A43F-2CD9-4BF0-9729-F2E5AF42B4F6}" vid="{EB7C125B-AF5C-4485-82CC-675211C44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TI1</Template>
  <TotalTime>21</TotalTime>
  <Words>302</Words>
  <Application>Microsoft Office PowerPoint</Application>
  <PresentationFormat>On-screen Show (16:9)</PresentationFormat>
  <Paragraphs>10</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TI1</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Stasi, Frank</dc:creator>
  <cp:lastModifiedBy>De Stasi, Frank</cp:lastModifiedBy>
  <cp:revision>6</cp:revision>
  <dcterms:created xsi:type="dcterms:W3CDTF">2022-05-23T19:52:48Z</dcterms:created>
  <dcterms:modified xsi:type="dcterms:W3CDTF">2022-05-23T20:14:16Z</dcterms:modified>
</cp:coreProperties>
</file>