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1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600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B0419A-461E-4B41-B3A9-8116DEC61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A679373-E8A0-408C-8C78-425556929B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5EF2E3-78FB-4F6A-B75D-DA959A772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2B3BAB-A228-4D89-A6F0-36C1CABA9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6092C1-46E5-47F2-9480-E0D82FEFA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2321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112000-C23C-43FD-A623-1B97A426A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A8D828A-8659-4CD7-996D-631452370A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4B736F-9870-4670-B489-53EF1DAEE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422AD2-E651-4A59-8236-2D83CF14F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F1B55C-398F-4AF7-ADB2-A582C8E90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49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D666141-AE03-45C8-8EB4-316AC8D98B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EFE5D32-9F69-4A4B-BCF4-3150A5DFD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7CA55D-FDBE-4032-95CB-4FFD0D7EB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17BE16-200B-4B1D-9A61-9E61319EF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7F5EEE-9B3F-44D8-920A-6ADCA9CD9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548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025EC0-9F45-482B-B26E-1126BA5F0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C2CC2A-DDB1-4A92-A6BF-6818EA810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C37E76-B19A-49E9-917D-59DCFE08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6B1EEB-14EB-4257-AB30-941954B2D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98FFBE-4A0C-4488-A414-F8E920559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935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5FE970-0837-4265-9F6C-F9010DE16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441364-BFC4-4E8E-A887-318593D9B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C7314C-0397-4C01-AAAF-C9369C597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02EBC8-5377-4405-B2CF-8515E4073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10C299-059D-47FE-816F-549451902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5430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EFEC3F-8466-43C4-8263-FDDB3158D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6642C9-B8A3-4E7F-9F2C-73A9D05C85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6B24B6-77F4-448C-B2C9-3F0AC255C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3FB1D19-128E-47BE-9E58-1892DD3FF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20E5C9-93A2-4AF6-9BEA-E3A3349DA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24B404-1608-47E1-8010-C68A2D840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093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659601-7BC3-4F0F-9A72-F62C98DD0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FB21DBE-E236-47B2-8C7A-23F518A0C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D5E9C3-5E9A-424A-8735-5C40BBCD3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01B3AB5-4D96-4352-B884-F3C3A2216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1BA89A8-E616-4EB0-8A4D-2EA3F58558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6482C32-A50B-42BE-B883-5A5BF8CB4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AFDE11C-7845-4380-931D-3098D32D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6A6F358-A6EF-42CE-9355-870420380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898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4FDF6F-F591-418F-966F-8CC902AF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3D0ECE1-DF72-493B-8E33-8F01ADF1A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D9101AF-F01C-47B2-9A59-15D617AF9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331655D-0B9E-4C59-91F5-B8C7CB4C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60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84B1E21-F7EE-4BC1-B239-FECEFBC35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8731EB3-9E43-4D7E-BCBE-61E4FEF9F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7D4AB6-E478-4F97-B352-757348B38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987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6F7DDF-57E4-46AE-BAD5-ABDCECFC3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A261E8-4D54-4F8B-8AED-89B913869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AFDD64F-BBCA-4278-8C7C-C5F3F7FC8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7036AC-85B5-4ED9-9295-422FC89B2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7DD46D-F206-4465-AAB3-E5AC78305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FBE349-42B8-4AE6-9EB5-E09FBA6EA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160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B21DD7-74F5-45B7-98D3-B71874C66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5DD32A8-2EE9-4CDE-82B4-ECFF29100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77F05E9-3930-47F5-BDB7-1C80CF3AA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CEE8855-A0EC-47B3-AF71-F51D3525B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C890870-4B23-4440-BA05-7B0D96EE4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CF49EFC-97E5-4AD1-B062-42FEEC9C3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65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AA3E8DB-3E5C-4F03-83D2-1088489BD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DCE4A5-5887-4B7E-AD24-83BC399FD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B9DA6A-DB3C-47B5-B0EA-119D99DD4F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F8EEA6-7691-4A56-82E2-ED85A83EB9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4E61EB-3F29-45BE-AA91-29D3E6BE0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234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TIF"/><Relationship Id="rId4" Type="http://schemas.openxmlformats.org/officeDocument/2006/relationships/image" Target="../media/image4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7894C26E-FE3F-4B96-8C3A-C29A8917C1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995" y="1304193"/>
            <a:ext cx="10564009" cy="4249613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CC52DCF-8759-4BD7-B87A-277F2F977BE7}"/>
              </a:ext>
            </a:extLst>
          </p:cNvPr>
          <p:cNvSpPr txBox="1"/>
          <p:nvPr/>
        </p:nvSpPr>
        <p:spPr>
          <a:xfrm>
            <a:off x="8936960" y="3648971"/>
            <a:ext cx="425116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rgbClr val="FF0000"/>
                </a:solidFill>
              </a:rPr>
              <a:t>10k</a:t>
            </a:r>
            <a:endParaRPr kumimoji="1" lang="ja-JP" altLang="en-US" sz="1050" b="1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A697C36-EED8-4A52-90AF-76D9B4AC7EF2}"/>
              </a:ext>
            </a:extLst>
          </p:cNvPr>
          <p:cNvSpPr txBox="1"/>
          <p:nvPr/>
        </p:nvSpPr>
        <p:spPr>
          <a:xfrm>
            <a:off x="4120545" y="3175083"/>
            <a:ext cx="492443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solidFill>
                  <a:srgbClr val="FF0000"/>
                </a:solidFill>
              </a:rPr>
              <a:t>470</a:t>
            </a:r>
            <a:r>
              <a:rPr kumimoji="1" lang="en-US" altLang="ja-JP" sz="1050" b="1" dirty="0">
                <a:solidFill>
                  <a:srgbClr val="FF0000"/>
                </a:solidFill>
              </a:rPr>
              <a:t>k</a:t>
            </a:r>
            <a:endParaRPr kumimoji="1" lang="ja-JP" altLang="en-US" sz="1050" b="1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2A98EE1-A84E-49A6-A6C4-3E49172DF349}"/>
              </a:ext>
            </a:extLst>
          </p:cNvPr>
          <p:cNvSpPr txBox="1"/>
          <p:nvPr/>
        </p:nvSpPr>
        <p:spPr>
          <a:xfrm>
            <a:off x="1020786" y="3138701"/>
            <a:ext cx="553357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rgbClr val="FF0000"/>
                </a:solidFill>
              </a:rPr>
              <a:t>24V</a:t>
            </a:r>
            <a:r>
              <a:rPr lang="en-US" altLang="ja-JP" sz="1050" b="1" dirty="0">
                <a:solidFill>
                  <a:srgbClr val="FF0000"/>
                </a:solidFill>
              </a:rPr>
              <a:t>in</a:t>
            </a:r>
            <a:endParaRPr kumimoji="1" lang="ja-JP" altLang="en-US" sz="1050" b="1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7530761-08FD-4AC0-BDD8-9FF78263F3F8}"/>
              </a:ext>
            </a:extLst>
          </p:cNvPr>
          <p:cNvSpPr txBox="1"/>
          <p:nvPr/>
        </p:nvSpPr>
        <p:spPr>
          <a:xfrm>
            <a:off x="10722628" y="3910581"/>
            <a:ext cx="734496" cy="4154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solidFill>
                  <a:srgbClr val="FF0000"/>
                </a:solidFill>
              </a:rPr>
              <a:t>12</a:t>
            </a:r>
            <a:r>
              <a:rPr kumimoji="1" lang="en-US" altLang="ja-JP" sz="1050" b="1" dirty="0">
                <a:solidFill>
                  <a:srgbClr val="FF0000"/>
                </a:solidFill>
              </a:rPr>
              <a:t>Vou</a:t>
            </a:r>
            <a:r>
              <a:rPr lang="en-US" altLang="ja-JP" sz="1050" b="1" dirty="0">
                <a:solidFill>
                  <a:srgbClr val="FF0000"/>
                </a:solidFill>
              </a:rPr>
              <a:t>t</a:t>
            </a:r>
          </a:p>
          <a:p>
            <a:r>
              <a:rPr kumimoji="1" lang="en-US" altLang="ja-JP" sz="1050" b="1" dirty="0">
                <a:solidFill>
                  <a:srgbClr val="FF0000"/>
                </a:solidFill>
              </a:rPr>
              <a:t>No Load</a:t>
            </a:r>
            <a:endParaRPr kumimoji="1" lang="ja-JP" altLang="en-US" sz="1050" b="1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C1A0A8A-17EF-479E-A9FF-14479EDD029B}"/>
              </a:ext>
            </a:extLst>
          </p:cNvPr>
          <p:cNvSpPr txBox="1"/>
          <p:nvPr/>
        </p:nvSpPr>
        <p:spPr>
          <a:xfrm>
            <a:off x="10722628" y="2191889"/>
            <a:ext cx="891591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solidFill>
                  <a:srgbClr val="FF0000"/>
                </a:solidFill>
              </a:rPr>
              <a:t>12</a:t>
            </a:r>
            <a:r>
              <a:rPr kumimoji="1" lang="en-US" altLang="ja-JP" sz="1050" b="1" dirty="0">
                <a:solidFill>
                  <a:srgbClr val="FF0000"/>
                </a:solidFill>
              </a:rPr>
              <a:t>Vou</a:t>
            </a:r>
            <a:r>
              <a:rPr lang="en-US" altLang="ja-JP" sz="1050" b="1" dirty="0">
                <a:solidFill>
                  <a:srgbClr val="FF0000"/>
                </a:solidFill>
              </a:rPr>
              <a:t>t,</a:t>
            </a:r>
            <a:r>
              <a:rPr lang="ja-JP" altLang="en-US" sz="1050" b="1" dirty="0">
                <a:solidFill>
                  <a:srgbClr val="FF0000"/>
                </a:solidFill>
              </a:rPr>
              <a:t> </a:t>
            </a:r>
            <a:r>
              <a:rPr lang="en-US" altLang="ja-JP" sz="1050" b="1" dirty="0">
                <a:solidFill>
                  <a:srgbClr val="FF0000"/>
                </a:solidFill>
              </a:rPr>
              <a:t>1A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642C88F-1895-4048-A881-8F661B73D30A}"/>
              </a:ext>
            </a:extLst>
          </p:cNvPr>
          <p:cNvSpPr txBox="1"/>
          <p:nvPr/>
        </p:nvSpPr>
        <p:spPr>
          <a:xfrm>
            <a:off x="7728936" y="868954"/>
            <a:ext cx="1837362" cy="57708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solidFill>
                  <a:srgbClr val="FF0000"/>
                </a:solidFill>
              </a:rPr>
              <a:t>WURTH</a:t>
            </a:r>
          </a:p>
          <a:p>
            <a:r>
              <a:rPr lang="en-US" altLang="ja-JP" sz="1050" b="1" dirty="0">
                <a:solidFill>
                  <a:srgbClr val="FF0000"/>
                </a:solidFill>
              </a:rPr>
              <a:t>744873680</a:t>
            </a:r>
          </a:p>
          <a:p>
            <a:r>
              <a:rPr kumimoji="1" lang="en-US" altLang="ja-JP" sz="1050" b="1" dirty="0">
                <a:solidFill>
                  <a:srgbClr val="FF0000"/>
                </a:solidFill>
              </a:rPr>
              <a:t>(Coupled inductor, 68uH)</a:t>
            </a:r>
            <a:endParaRPr kumimoji="1" lang="ja-JP" altLang="en-US" sz="1050" b="1" dirty="0">
              <a:solidFill>
                <a:srgbClr val="FF0000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E64C9FC-B9AE-43EB-8FC0-10B9EF511793}"/>
              </a:ext>
            </a:extLst>
          </p:cNvPr>
          <p:cNvSpPr/>
          <p:nvPr/>
        </p:nvSpPr>
        <p:spPr>
          <a:xfrm>
            <a:off x="7729268" y="2579298"/>
            <a:ext cx="629728" cy="103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C86A649F-5CC4-4D23-876F-FDF82959CD6E}"/>
              </a:ext>
            </a:extLst>
          </p:cNvPr>
          <p:cNvCxnSpPr/>
          <p:nvPr/>
        </p:nvCxnSpPr>
        <p:spPr>
          <a:xfrm flipH="1">
            <a:off x="7504981" y="1446035"/>
            <a:ext cx="448574" cy="107287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0C1B287-92C9-49E3-A5AD-3A56B6D07B1F}"/>
              </a:ext>
            </a:extLst>
          </p:cNvPr>
          <p:cNvSpPr txBox="1"/>
          <p:nvPr/>
        </p:nvSpPr>
        <p:spPr>
          <a:xfrm>
            <a:off x="7141655" y="3381282"/>
            <a:ext cx="492443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solidFill>
                  <a:srgbClr val="FF0000"/>
                </a:solidFill>
              </a:rPr>
              <a:t>470</a:t>
            </a:r>
            <a:r>
              <a:rPr kumimoji="1" lang="en-US" altLang="ja-JP" sz="1050" b="1" dirty="0">
                <a:solidFill>
                  <a:srgbClr val="FF0000"/>
                </a:solidFill>
              </a:rPr>
              <a:t>k</a:t>
            </a:r>
            <a:endParaRPr kumimoji="1" lang="ja-JP" altLang="en-US" sz="105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405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BC5500-A9F9-47C2-8527-FDF0A0421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26"/>
            <a:ext cx="10515600" cy="473774"/>
          </a:xfrm>
        </p:spPr>
        <p:txBody>
          <a:bodyPr>
            <a:normAutofit fontScale="90000"/>
          </a:bodyPr>
          <a:lstStyle/>
          <a:p>
            <a:r>
              <a:rPr kumimoji="1" lang="en-US" altLang="ja-JP" sz="2800" dirty="0"/>
              <a:t>SW waveform</a:t>
            </a:r>
            <a:endParaRPr kumimoji="1" lang="ja-JP" altLang="en-US" sz="2800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0E80EEE-5CC5-4E4E-B0C2-D1A23CAEFA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13" y="381525"/>
            <a:ext cx="4080000" cy="306000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C38C28A2-B9AA-4A6B-B831-793ED22CBD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982" y="381525"/>
            <a:ext cx="4080000" cy="30600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C12CF8AC-D9DC-4A8B-B6AA-4093C1C2A1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982" y="3626550"/>
            <a:ext cx="4080000" cy="306000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106AAC09-A1C1-4CC6-B08C-5994B7E2C64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13" y="3626550"/>
            <a:ext cx="4080000" cy="3060000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6472BFB-E984-439E-A81C-B89AD6FAE944}"/>
              </a:ext>
            </a:extLst>
          </p:cNvPr>
          <p:cNvSpPr txBox="1"/>
          <p:nvPr/>
        </p:nvSpPr>
        <p:spPr>
          <a:xfrm>
            <a:off x="282391" y="1023414"/>
            <a:ext cx="7184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/>
              <a:t>SW(TP1)</a:t>
            </a:r>
            <a:endParaRPr kumimoji="1" lang="ja-JP" altLang="en-US" sz="10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6C93737-0A9E-44C6-81DF-80E9780F2D93}"/>
              </a:ext>
            </a:extLst>
          </p:cNvPr>
          <p:cNvSpPr txBox="1"/>
          <p:nvPr/>
        </p:nvSpPr>
        <p:spPr>
          <a:xfrm>
            <a:off x="153428" y="1911525"/>
            <a:ext cx="1085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/>
              <a:t>Secondary side</a:t>
            </a:r>
          </a:p>
          <a:p>
            <a:r>
              <a:rPr kumimoji="1" lang="en-US" altLang="ja-JP" sz="1000" dirty="0"/>
              <a:t>(D1 anode)</a:t>
            </a:r>
            <a:endParaRPr kumimoji="1" lang="ja-JP" altLang="en-US" sz="1000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2969831-313A-4CFF-BDA2-78C3DFC59E9D}"/>
              </a:ext>
            </a:extLst>
          </p:cNvPr>
          <p:cNvSpPr txBox="1"/>
          <p:nvPr/>
        </p:nvSpPr>
        <p:spPr>
          <a:xfrm>
            <a:off x="6224963" y="1023414"/>
            <a:ext cx="7184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/>
              <a:t>SW(TP1)</a:t>
            </a:r>
            <a:endParaRPr kumimoji="1" lang="ja-JP" altLang="en-US" sz="1000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538C7D2-63F1-4D05-A19E-65D520E33EA4}"/>
              </a:ext>
            </a:extLst>
          </p:cNvPr>
          <p:cNvSpPr txBox="1"/>
          <p:nvPr/>
        </p:nvSpPr>
        <p:spPr>
          <a:xfrm>
            <a:off x="6096000" y="1911525"/>
            <a:ext cx="1085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/>
              <a:t>Secondary side</a:t>
            </a:r>
          </a:p>
          <a:p>
            <a:r>
              <a:rPr kumimoji="1" lang="en-US" altLang="ja-JP" sz="1000" dirty="0"/>
              <a:t>(D1 anode)</a:t>
            </a:r>
            <a:endParaRPr kumimoji="1" lang="ja-JP" altLang="en-US" sz="1000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08B0E4A-B909-4C12-9196-D638AA8720C5}"/>
              </a:ext>
            </a:extLst>
          </p:cNvPr>
          <p:cNvSpPr txBox="1"/>
          <p:nvPr/>
        </p:nvSpPr>
        <p:spPr>
          <a:xfrm>
            <a:off x="282391" y="4327320"/>
            <a:ext cx="7184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/>
              <a:t>SW(TP1)</a:t>
            </a:r>
            <a:endParaRPr kumimoji="1" lang="ja-JP" altLang="en-US" sz="1000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7A71853-9D10-44D8-B837-8E279477273C}"/>
              </a:ext>
            </a:extLst>
          </p:cNvPr>
          <p:cNvSpPr txBox="1"/>
          <p:nvPr/>
        </p:nvSpPr>
        <p:spPr>
          <a:xfrm>
            <a:off x="153428" y="5215431"/>
            <a:ext cx="1085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/>
              <a:t>Secondary side</a:t>
            </a:r>
          </a:p>
          <a:p>
            <a:r>
              <a:rPr kumimoji="1" lang="en-US" altLang="ja-JP" sz="1000" dirty="0"/>
              <a:t>(D1 anode)</a:t>
            </a:r>
            <a:endParaRPr kumimoji="1" lang="ja-JP" altLang="en-US" sz="10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AEE28F9-1796-415D-9D8A-BD56695E469C}"/>
              </a:ext>
            </a:extLst>
          </p:cNvPr>
          <p:cNvSpPr txBox="1"/>
          <p:nvPr/>
        </p:nvSpPr>
        <p:spPr>
          <a:xfrm>
            <a:off x="6224963" y="4327320"/>
            <a:ext cx="7184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/>
              <a:t>SW(TP1)</a:t>
            </a:r>
            <a:endParaRPr kumimoji="1" lang="ja-JP" altLang="en-US" sz="1000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5A8FD1C-0A22-4866-9485-C188A4586985}"/>
              </a:ext>
            </a:extLst>
          </p:cNvPr>
          <p:cNvSpPr txBox="1"/>
          <p:nvPr/>
        </p:nvSpPr>
        <p:spPr>
          <a:xfrm>
            <a:off x="6096000" y="5215431"/>
            <a:ext cx="1085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/>
              <a:t>Secondary side</a:t>
            </a:r>
          </a:p>
          <a:p>
            <a:r>
              <a:rPr kumimoji="1" lang="en-US" altLang="ja-JP" sz="1000" dirty="0"/>
              <a:t>(D1 anode)</a:t>
            </a:r>
            <a:endParaRPr kumimoji="1" lang="ja-JP" altLang="en-US" sz="1000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39C152E-1D0D-4E57-8730-BB64AF8E7B2C}"/>
              </a:ext>
            </a:extLst>
          </p:cNvPr>
          <p:cNvSpPr txBox="1"/>
          <p:nvPr/>
        </p:nvSpPr>
        <p:spPr>
          <a:xfrm>
            <a:off x="1559898" y="3231450"/>
            <a:ext cx="2975495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050" dirty="0"/>
              <a:t>Secondary side no load, Primary side no load</a:t>
            </a:r>
            <a:endParaRPr kumimoji="1" lang="ja-JP" altLang="en-US" sz="1050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EFA9B6B-4047-406C-B8B5-9CDB6A4362C1}"/>
              </a:ext>
            </a:extLst>
          </p:cNvPr>
          <p:cNvSpPr txBox="1"/>
          <p:nvPr/>
        </p:nvSpPr>
        <p:spPr>
          <a:xfrm>
            <a:off x="7312998" y="3231450"/>
            <a:ext cx="3095719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050" dirty="0"/>
              <a:t>Secondary side 0.1A load, Primary side no load</a:t>
            </a:r>
            <a:endParaRPr kumimoji="1" lang="ja-JP" altLang="en-US" sz="1050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AF8B77D-AA1E-4DF9-9F96-2CBC146728BA}"/>
              </a:ext>
            </a:extLst>
          </p:cNvPr>
          <p:cNvSpPr txBox="1"/>
          <p:nvPr/>
        </p:nvSpPr>
        <p:spPr>
          <a:xfrm>
            <a:off x="1499785" y="6476475"/>
            <a:ext cx="3095719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050" dirty="0"/>
              <a:t>Secondary side 0.3A load, Primary side no load</a:t>
            </a:r>
            <a:endParaRPr kumimoji="1" lang="ja-JP" altLang="en-US" sz="105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2E5E8C3-C9F1-4C86-AF22-5C0517F15B77}"/>
              </a:ext>
            </a:extLst>
          </p:cNvPr>
          <p:cNvSpPr txBox="1"/>
          <p:nvPr/>
        </p:nvSpPr>
        <p:spPr>
          <a:xfrm>
            <a:off x="7312997" y="6476475"/>
            <a:ext cx="3095719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050" dirty="0"/>
              <a:t>Secondary side 0.5A load, Primary side no load</a:t>
            </a:r>
            <a:endParaRPr kumimoji="1" lang="ja-JP" altLang="en-US" sz="1050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E565BC98-DE26-4633-8B5E-AB38279C3369}"/>
              </a:ext>
            </a:extLst>
          </p:cNvPr>
          <p:cNvSpPr txBox="1"/>
          <p:nvPr/>
        </p:nvSpPr>
        <p:spPr>
          <a:xfrm>
            <a:off x="4561385" y="1594581"/>
            <a:ext cx="1210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err="1"/>
              <a:t>Vout</a:t>
            </a:r>
            <a:r>
              <a:rPr kumimoji="1" lang="en-US" altLang="ja-JP" sz="1000" dirty="0"/>
              <a:t>-sec=11.04V</a:t>
            </a:r>
            <a:endParaRPr kumimoji="1" lang="ja-JP" altLang="en-US" sz="1000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6C7EA96-0ECB-4E0F-8B5F-A9B8932BDDA9}"/>
              </a:ext>
            </a:extLst>
          </p:cNvPr>
          <p:cNvSpPr txBox="1"/>
          <p:nvPr/>
        </p:nvSpPr>
        <p:spPr>
          <a:xfrm>
            <a:off x="10495460" y="1582058"/>
            <a:ext cx="10695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err="1"/>
              <a:t>Vout</a:t>
            </a:r>
            <a:r>
              <a:rPr kumimoji="1" lang="en-US" altLang="ja-JP" sz="1000" dirty="0"/>
              <a:t>-sec=9.6V</a:t>
            </a:r>
            <a:endParaRPr kumimoji="1" lang="ja-JP" altLang="en-US" sz="1000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2897FE64-4281-4473-8CEB-F87F9381D720}"/>
              </a:ext>
            </a:extLst>
          </p:cNvPr>
          <p:cNvSpPr txBox="1"/>
          <p:nvPr/>
        </p:nvSpPr>
        <p:spPr>
          <a:xfrm>
            <a:off x="4561385" y="4805291"/>
            <a:ext cx="10695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err="1"/>
              <a:t>Vout</a:t>
            </a:r>
            <a:r>
              <a:rPr kumimoji="1" lang="en-US" altLang="ja-JP" sz="1000" dirty="0"/>
              <a:t>-sec=7.3V</a:t>
            </a:r>
            <a:endParaRPr kumimoji="1" lang="ja-JP" altLang="en-US" sz="1000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70B404A-3D1D-45BD-B919-223AF7277E91}"/>
              </a:ext>
            </a:extLst>
          </p:cNvPr>
          <p:cNvSpPr txBox="1"/>
          <p:nvPr/>
        </p:nvSpPr>
        <p:spPr>
          <a:xfrm>
            <a:off x="10419875" y="4806078"/>
            <a:ext cx="10695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err="1"/>
              <a:t>Vout</a:t>
            </a:r>
            <a:r>
              <a:rPr kumimoji="1" lang="en-US" altLang="ja-JP" sz="1000" dirty="0"/>
              <a:t>-sec=5.4V</a:t>
            </a:r>
            <a:endParaRPr kumimoji="1"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689635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</TotalTime>
  <Words>108</Words>
  <Application>Microsoft Office PowerPoint</Application>
  <PresentationFormat>ワイド画面</PresentationFormat>
  <Paragraphs>31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SW waveform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Kohei Sasaki</dc:creator>
  <cp:lastModifiedBy>Kohei Sasaki</cp:lastModifiedBy>
  <cp:revision>4</cp:revision>
  <dcterms:created xsi:type="dcterms:W3CDTF">2019-07-02T09:37:43Z</dcterms:created>
  <dcterms:modified xsi:type="dcterms:W3CDTF">2019-07-03T02:52:24Z</dcterms:modified>
</cp:coreProperties>
</file>