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938" y="-5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5AF6C-9472-4EC6-B6B0-5CC498764BB8}" type="datetimeFigureOut">
              <a:rPr lang="en-US" smtClean="0"/>
              <a:t>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5A1-D880-4BFF-9CE0-75AE5A958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145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5AF6C-9472-4EC6-B6B0-5CC498764BB8}" type="datetimeFigureOut">
              <a:rPr lang="en-US" smtClean="0"/>
              <a:t>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5A1-D880-4BFF-9CE0-75AE5A958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15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5AF6C-9472-4EC6-B6B0-5CC498764BB8}" type="datetimeFigureOut">
              <a:rPr lang="en-US" smtClean="0"/>
              <a:t>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5A1-D880-4BFF-9CE0-75AE5A958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490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5AF6C-9472-4EC6-B6B0-5CC498764BB8}" type="datetimeFigureOut">
              <a:rPr lang="en-US" smtClean="0"/>
              <a:t>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5A1-D880-4BFF-9CE0-75AE5A958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470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5AF6C-9472-4EC6-B6B0-5CC498764BB8}" type="datetimeFigureOut">
              <a:rPr lang="en-US" smtClean="0"/>
              <a:t>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5A1-D880-4BFF-9CE0-75AE5A958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301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5AF6C-9472-4EC6-B6B0-5CC498764BB8}" type="datetimeFigureOut">
              <a:rPr lang="en-US" smtClean="0"/>
              <a:t>4/11/2020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5A1-D880-4BFF-9CE0-75AE5A958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516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5AF6C-9472-4EC6-B6B0-5CC498764BB8}" type="datetimeFigureOut">
              <a:rPr lang="en-US" smtClean="0"/>
              <a:t>4/11/2020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5A1-D880-4BFF-9CE0-75AE5A958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083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5AF6C-9472-4EC6-B6B0-5CC498764BB8}" type="datetimeFigureOut">
              <a:rPr lang="en-US" smtClean="0"/>
              <a:t>4/11/2020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5A1-D880-4BFF-9CE0-75AE5A958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217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5AF6C-9472-4EC6-B6B0-5CC498764BB8}" type="datetimeFigureOut">
              <a:rPr lang="en-US" smtClean="0"/>
              <a:t>4/11/2020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5A1-D880-4BFF-9CE0-75AE5A958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005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5AF6C-9472-4EC6-B6B0-5CC498764BB8}" type="datetimeFigureOut">
              <a:rPr lang="en-US" smtClean="0"/>
              <a:t>4/11/2020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5A1-D880-4BFF-9CE0-75AE5A958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24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5AF6C-9472-4EC6-B6B0-5CC498764BB8}" type="datetimeFigureOut">
              <a:rPr lang="en-US" smtClean="0"/>
              <a:t>4/11/2020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5A1-D880-4BFF-9CE0-75AE5A958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748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5AF6C-9472-4EC6-B6B0-5CC498764BB8}" type="datetimeFigureOut">
              <a:rPr lang="en-US" smtClean="0"/>
              <a:t>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30A5A1-D880-4BFF-9CE0-75AE5A958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100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Measurments</a:t>
            </a:r>
            <a:r>
              <a:rPr lang="en-US" dirty="0" smtClean="0"/>
              <a:t> done on the standard TPS63030EVM-417, HPA-417, </a:t>
            </a:r>
            <a:r>
              <a:rPr lang="en-US" dirty="0" err="1" smtClean="0"/>
              <a:t>Rev.A</a:t>
            </a:r>
            <a:endParaRPr lang="en-US" dirty="0" smtClean="0"/>
          </a:p>
          <a:p>
            <a:r>
              <a:rPr lang="en-US" dirty="0" smtClean="0"/>
              <a:t>Only the feedback divider changed:</a:t>
            </a:r>
            <a:br>
              <a:rPr lang="en-US" dirty="0" smtClean="0"/>
            </a:br>
            <a:r>
              <a:rPr lang="en-US" dirty="0" smtClean="0"/>
              <a:t>R1 = 510 </a:t>
            </a:r>
            <a:r>
              <a:rPr lang="en-US" dirty="0"/>
              <a:t>k</a:t>
            </a:r>
            <a:r>
              <a:rPr lang="el-GR" dirty="0"/>
              <a:t>Ω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R2 = 110 k</a:t>
            </a:r>
            <a:r>
              <a:rPr lang="el-GR" dirty="0" smtClean="0"/>
              <a:t>Ω</a:t>
            </a:r>
            <a:r>
              <a:rPr lang="en-US" dirty="0" smtClean="0"/>
              <a:t> </a:t>
            </a:r>
          </a:p>
          <a:p>
            <a:r>
              <a:rPr lang="en-US" dirty="0" smtClean="0"/>
              <a:t>Measurements taken at room temperature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1259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3.6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50 mA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581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3.6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100 mA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3560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3.6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</a:t>
            </a:r>
            <a:r>
              <a:rPr lang="en-US" dirty="0"/>
              <a:t>2</a:t>
            </a:r>
            <a:r>
              <a:rPr lang="en-US" dirty="0" smtClean="0"/>
              <a:t>00 mA</a:t>
            </a:r>
            <a:endParaRPr lang="en-US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01260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3.6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300 mA</a:t>
            </a: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7244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3.6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400 mA</a:t>
            </a:r>
            <a:endParaRPr lang="en-US" dirty="0"/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09835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3.6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</a:t>
            </a:r>
            <a:r>
              <a:rPr lang="en-US" dirty="0"/>
              <a:t>5</a:t>
            </a:r>
            <a:r>
              <a:rPr lang="en-US" dirty="0" smtClean="0"/>
              <a:t>00 mA</a:t>
            </a:r>
            <a:endParaRPr lang="en-US" dirty="0"/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05768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4.2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0 mA</a:t>
            </a:r>
            <a:endParaRPr lang="en-US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7200" y="1974900"/>
            <a:ext cx="4171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device is operating in </a:t>
            </a:r>
            <a:r>
              <a:rPr lang="en-US" dirty="0" smtClean="0"/>
              <a:t>deep PFM mode</a:t>
            </a:r>
            <a:endParaRPr lang="en-US" dirty="0" smtClean="0"/>
          </a:p>
          <a:p>
            <a:r>
              <a:rPr lang="en-US" dirty="0" smtClean="0"/>
              <a:t>=&gt; </a:t>
            </a:r>
            <a:r>
              <a:rPr lang="en-US" dirty="0" smtClean="0"/>
              <a:t>PSRR cannot be measured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0598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4.2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50 mA</a:t>
            </a:r>
            <a:endParaRPr lang="en-US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36591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4.2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100 mA</a:t>
            </a:r>
            <a:endParaRPr lang="en-US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85468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4.2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</a:t>
            </a:r>
            <a:r>
              <a:rPr lang="en-US" dirty="0"/>
              <a:t>2</a:t>
            </a:r>
            <a:r>
              <a:rPr lang="en-US" dirty="0" smtClean="0"/>
              <a:t>00 mA</a:t>
            </a:r>
            <a:endParaRPr lang="en-US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6371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2.7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0 mA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7200" y="1974900"/>
            <a:ext cx="4171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device is operating in </a:t>
            </a:r>
            <a:r>
              <a:rPr lang="en-US" dirty="0" smtClean="0"/>
              <a:t>deep PFM mode</a:t>
            </a:r>
            <a:endParaRPr lang="en-US" dirty="0" smtClean="0"/>
          </a:p>
          <a:p>
            <a:r>
              <a:rPr lang="en-US" dirty="0" smtClean="0"/>
              <a:t>=&gt; </a:t>
            </a:r>
            <a:r>
              <a:rPr lang="en-US" dirty="0" smtClean="0"/>
              <a:t>PSRR cannot be measured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8596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4.2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300 mA</a:t>
            </a:r>
            <a:endParaRPr lang="en-US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39132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4.2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400 mA</a:t>
            </a:r>
            <a:endParaRPr lang="en-US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65862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4.2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</a:t>
            </a:r>
            <a:r>
              <a:rPr lang="en-US" dirty="0"/>
              <a:t>5</a:t>
            </a:r>
            <a:r>
              <a:rPr lang="en-US" dirty="0" smtClean="0"/>
              <a:t>00 mA</a:t>
            </a:r>
            <a:endParaRPr lang="en-US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3758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2.7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50 mA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14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2.7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100 mA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8487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2.7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</a:t>
            </a:r>
            <a:r>
              <a:rPr lang="en-US" dirty="0"/>
              <a:t>2</a:t>
            </a:r>
            <a:r>
              <a:rPr lang="en-US" dirty="0" smtClean="0"/>
              <a:t>00 mA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0739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2.7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300 mA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0018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2.7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400 mA</a:t>
            </a:r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0859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2.7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</a:t>
            </a:r>
            <a:r>
              <a:rPr lang="en-US" dirty="0"/>
              <a:t>5</a:t>
            </a:r>
            <a:r>
              <a:rPr lang="en-US" dirty="0" smtClean="0"/>
              <a:t>00 mA</a:t>
            </a:r>
            <a:endParaRPr lang="en-US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133600" y="2362200"/>
            <a:ext cx="5801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device is operating in current </a:t>
            </a:r>
            <a:r>
              <a:rPr lang="en-US" dirty="0" smtClean="0"/>
              <a:t>limit </a:t>
            </a:r>
            <a:r>
              <a:rPr lang="en-US" dirty="0" smtClean="0"/>
              <a:t>at this output current</a:t>
            </a:r>
          </a:p>
          <a:p>
            <a:r>
              <a:rPr lang="en-US" dirty="0" smtClean="0"/>
              <a:t>=&gt; The output is not regulated </a:t>
            </a:r>
            <a:r>
              <a:rPr lang="en-US" dirty="0" smtClean="0"/>
              <a:t>properly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516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= 3.6 V, V</a:t>
            </a:r>
            <a:r>
              <a:rPr lang="en-US" baseline="-25000" dirty="0" smtClean="0"/>
              <a:t>OUT</a:t>
            </a:r>
            <a:r>
              <a:rPr lang="en-US" dirty="0" smtClean="0"/>
              <a:t> = 2.8 V, I</a:t>
            </a:r>
            <a:r>
              <a:rPr lang="en-US" baseline="-25000" dirty="0" smtClean="0"/>
              <a:t>OUT</a:t>
            </a:r>
            <a:r>
              <a:rPr lang="en-US" dirty="0" smtClean="0"/>
              <a:t> = 0 mA</a:t>
            </a:r>
            <a:endParaRPr lang="en-US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974"/>
            <a:ext cx="8229600" cy="41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7200" y="1974900"/>
            <a:ext cx="4171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device is operating in </a:t>
            </a:r>
            <a:r>
              <a:rPr lang="en-US" dirty="0" smtClean="0"/>
              <a:t>deep PFM mode</a:t>
            </a:r>
            <a:endParaRPr lang="en-US" dirty="0" smtClean="0"/>
          </a:p>
          <a:p>
            <a:r>
              <a:rPr lang="en-US" dirty="0" smtClean="0"/>
              <a:t>=&gt; </a:t>
            </a:r>
            <a:r>
              <a:rPr lang="en-US" dirty="0" smtClean="0"/>
              <a:t>PSRR cannot be measured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787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369</Words>
  <Application>Microsoft Office PowerPoint</Application>
  <PresentationFormat>On-screen Show (4:3)</PresentationFormat>
  <Paragraphs>33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Setup</vt:lpstr>
      <vt:lpstr>VIN = 2.7 V, VOUT = 2.8 V, IOUT = 0 mA</vt:lpstr>
      <vt:lpstr>VIN = 2.7 V, VOUT = 2.8 V, IOUT = 50 mA</vt:lpstr>
      <vt:lpstr>VIN = 2.7 V, VOUT = 2.8 V, IOUT = 100 mA</vt:lpstr>
      <vt:lpstr>VIN = 2.7 V, VOUT = 2.8 V, IOUT = 200 mA</vt:lpstr>
      <vt:lpstr>VIN = 2.7 V, VOUT = 2.8 V, IOUT = 300 mA</vt:lpstr>
      <vt:lpstr>VIN = 2.7 V, VOUT = 2.8 V, IOUT = 400 mA</vt:lpstr>
      <vt:lpstr>VIN = 2.7 V, VOUT = 2.8 V, IOUT = 500 mA</vt:lpstr>
      <vt:lpstr>VIN = 3.6 V, VOUT = 2.8 V, IOUT = 0 mA</vt:lpstr>
      <vt:lpstr>VIN = 3.6 V, VOUT = 2.8 V, IOUT = 50 mA</vt:lpstr>
      <vt:lpstr>VIN = 3.6 V, VOUT = 2.8 V, IOUT = 100 mA</vt:lpstr>
      <vt:lpstr>VIN = 3.6 V, VOUT = 2.8 V, IOUT = 200 mA</vt:lpstr>
      <vt:lpstr>VIN = 3.6 V, VOUT = 2.8 V, IOUT = 300 mA</vt:lpstr>
      <vt:lpstr>VIN = 3.6 V, VOUT = 2.8 V, IOUT = 400 mA</vt:lpstr>
      <vt:lpstr>VIN = 3.6 V, VOUT = 2.8 V, IOUT = 500 mA</vt:lpstr>
      <vt:lpstr>VIN = 4.2 V, VOUT = 2.8 V, IOUT = 0 mA</vt:lpstr>
      <vt:lpstr>VIN = 4.2 V, VOUT = 2.8 V, IOUT = 50 mA</vt:lpstr>
      <vt:lpstr>VIN = 4.2 V, VOUT = 2.8 V, IOUT = 100 mA</vt:lpstr>
      <vt:lpstr>VIN = 4.2 V, VOUT = 2.8 V, IOUT = 200 mA</vt:lpstr>
      <vt:lpstr>VIN = 4.2 V, VOUT = 2.8 V, IOUT = 300 mA</vt:lpstr>
      <vt:lpstr>VIN = 4.2 V, VOUT = 2.8 V, IOUT = 400 mA</vt:lpstr>
      <vt:lpstr>VIN = 4.2 V, VOUT = 2.8 V, IOUT = 500 mA</vt:lpstr>
    </vt:vector>
  </TitlesOfParts>
  <Company>Texas Instruments,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VIN = 4.2 V, VOUT = 2.8 V, IOUT = 0 mA</dc:title>
  <dc:creator>Hauke, Brigitte</dc:creator>
  <cp:lastModifiedBy>Milos Acanski</cp:lastModifiedBy>
  <cp:revision>16</cp:revision>
  <dcterms:created xsi:type="dcterms:W3CDTF">2020-04-09T11:00:19Z</dcterms:created>
  <dcterms:modified xsi:type="dcterms:W3CDTF">2020-04-11T01:47:54Z</dcterms:modified>
</cp:coreProperties>
</file>