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B968E6-83C0-437F-D7AC-40B3EA0E7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65D1DF2-A28B-699E-8EE2-14E27AD8F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8168DC-E726-5766-6942-AC89F9899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E9EF83-26CA-C8C8-C919-907D26C0F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A856521-EB0E-8ACE-0BAD-9BA18D60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43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A1452B-C661-1535-60F8-E86B3F198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D3C0AE5-ADC0-9EB2-8786-53B7FC4BC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90F8C3-26F7-FA28-930A-95DA5734A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33A550-06CC-4349-381F-CB0D64750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C14A7D-FA10-2422-A881-74624D2C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06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6F7FDF1-F768-BF36-E1B6-F20D4C30B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B49EC1E-CC02-82D6-E097-FE389039A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BD8B0A-6CAF-1B1B-92F2-691B1930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21EF82-83FC-D428-00AF-0FE418AE0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8EE0963-0BE9-C748-4A69-BEAF2CA4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47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1892BF-1DC9-C82F-2243-E5ACFBDE7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6A7262-8450-751F-6144-0861C3024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79D75B-1A73-B5A7-BEB2-CF95CB898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D689AE6-1B66-AEC7-18F4-D52DA9CA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7099086-5991-05E3-E563-087F5A35F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99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016F99-9BF3-0901-F59D-2DAC98BE0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8272180-60D7-E120-AFC1-18780D38F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E0D03E-AE3E-B8AE-C8EF-837F58984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328843A-7A57-7960-B059-8FA761C1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9E2122-0269-D105-2688-D31EAABEC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4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293A90-5D35-63D1-56B7-85FC548A5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54DF04D-BB10-C00C-F9CF-8809A2E1C4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5B310AF-F1B9-8075-DEAE-6DD678E9A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91979F9-2CE9-FD53-F2F0-D561B81FF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37A84BD-6C55-9CAC-BC80-F25AD8AFE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8B3CD0D-6305-2150-EFEB-441AC0006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35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9385B1-A07F-CD40-9305-61CD892EA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FDF6C7B-B8B1-165E-A19C-128CD6106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5E241AD-F1A1-9575-5948-35541C31A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6B6604-7F5F-2751-93AA-58EC67D0EA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698C17B-12B8-9B53-5329-01D6F9341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F654A01-8274-4CDA-6548-0EE197E5E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80AE86C-EA65-4F6F-8B25-29EC7746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11ABCA2-BE8B-54B4-10CB-551E17A39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84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BDCDD6-44D0-DB6E-5BB2-CA70A3119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F158073-38E7-154B-3D39-6F253EFCE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3205D86-FB93-9D14-7254-3F751B91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C23832E-90D7-07D2-1654-BD04EEE5A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66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51F8DEF-0E43-6706-AB5B-13AC0044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3D7C764-BA79-A163-5D23-27E9CFCDB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61AC1E-0E54-3A61-B219-FC7036089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49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EB93A6-E5B3-6BD2-7998-3947D40AE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80A5AE-F998-9027-928C-5112CEC9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E50E5E0-4415-0B3F-32B4-49C66D65F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3F27A4E-2F82-3E69-7BDE-99CC8CE29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6262BEF-DDF2-7998-17B3-BA15F3C86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1E62660-10D9-845C-52DB-DB42B2DFE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5CEB8F-D584-4E16-1EC6-8A704AD4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ED17FFD-28E3-7378-71E7-F2ED74E15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8C73237-BDB3-33D1-A5A8-96125CEDB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80FEDF4-252B-8FBD-08A1-48A03341C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051509C-D7C1-4D01-AC44-9D0D2B05A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FD4B15A-9F3D-D715-9332-EC3386B1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39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B02D0A9-C1A0-254C-8749-744D3E5E5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69559B-AD2A-9AAC-FB72-D02CAF6D7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DE43A3A-FA04-7F5F-D7D4-A0FD8142A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33523-50DA-4A77-8ADB-AB14F1BF61DB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6F3108F-EFF1-2B29-34B7-D247ED32B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FDF537-ECF9-1840-F438-B2C4550B8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30DFB-3ABB-4EFA-8361-79728C339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82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6">
            <a:extLst>
              <a:ext uri="{FF2B5EF4-FFF2-40B4-BE49-F238E27FC236}">
                <a16:creationId xmlns:a16="http://schemas.microsoft.com/office/drawing/2014/main" id="{FD28DFDB-3E05-129C-A532-6AA8F8531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2"/>
            <a:ext cx="67056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342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圖片 7">
            <a:extLst>
              <a:ext uri="{FF2B5EF4-FFF2-40B4-BE49-F238E27FC236}">
                <a16:creationId xmlns:a16="http://schemas.microsoft.com/office/drawing/2014/main" id="{5347F62B-70C3-C2D4-F2C2-22EF14DFF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2"/>
            <a:ext cx="11483340" cy="649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255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圖片 5">
            <a:extLst>
              <a:ext uri="{FF2B5EF4-FFF2-40B4-BE49-F238E27FC236}">
                <a16:creationId xmlns:a16="http://schemas.microsoft.com/office/drawing/2014/main" id="{C44849B4-5F2F-EE9C-30E2-E1F4C6E09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1148060" cy="7323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875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Statham Su</dc:creator>
  <cp:lastModifiedBy>Statham Su</cp:lastModifiedBy>
  <cp:revision>1</cp:revision>
  <dcterms:created xsi:type="dcterms:W3CDTF">2022-11-15T07:52:10Z</dcterms:created>
  <dcterms:modified xsi:type="dcterms:W3CDTF">2022-11-15T10:47:15Z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9e395e-e3b5-421f-8616-70a10f9451af_Enabled">
    <vt:lpwstr>true</vt:lpwstr>
  </property>
  <property fmtid="{D5CDD505-2E9C-101B-9397-08002B2CF9AE}" pid="3" name="MSIP_Label_879e395e-e3b5-421f-8616-70a10f9451af_SetDate">
    <vt:lpwstr>2022-11-15T07:52:10Z</vt:lpwstr>
  </property>
  <property fmtid="{D5CDD505-2E9C-101B-9397-08002B2CF9AE}" pid="4" name="MSIP_Label_879e395e-e3b5-421f-8616-70a10f9451af_Method">
    <vt:lpwstr>Standard</vt:lpwstr>
  </property>
  <property fmtid="{D5CDD505-2E9C-101B-9397-08002B2CF9AE}" pid="5" name="MSIP_Label_879e395e-e3b5-421f-8616-70a10f9451af_Name">
    <vt:lpwstr>879e395e-e3b5-421f-8616-70a10f9451af</vt:lpwstr>
  </property>
  <property fmtid="{D5CDD505-2E9C-101B-9397-08002B2CF9AE}" pid="6" name="MSIP_Label_879e395e-e3b5-421f-8616-70a10f9451af_SiteId">
    <vt:lpwstr>0beb0c35-9cbb-4feb-99e5-589e415c7944</vt:lpwstr>
  </property>
  <property fmtid="{D5CDD505-2E9C-101B-9397-08002B2CF9AE}" pid="7" name="MSIP_Label_879e395e-e3b5-421f-8616-70a10f9451af_ActionId">
    <vt:lpwstr>a9e53d1b-7eb2-42d5-a9cf-7f96e197daf3</vt:lpwstr>
  </property>
  <property fmtid="{D5CDD505-2E9C-101B-9397-08002B2CF9AE}" pid="8" name="MSIP_Label_879e395e-e3b5-421f-8616-70a10f9451af_ContentBits">
    <vt:lpwstr>0</vt:lpwstr>
  </property>
</Properties>
</file>