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97" autoAdjust="0"/>
    <p:restoredTop sz="94660"/>
  </p:normalViewPr>
  <p:slideViewPr>
    <p:cSldViewPr snapToGrid="0">
      <p:cViewPr varScale="1">
        <p:scale>
          <a:sx n="155" d="100"/>
          <a:sy n="155" d="100"/>
        </p:scale>
        <p:origin x="29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4DCF5796-EC93-78AC-6AEB-7280F0BEB97C}"/>
              </a:ext>
            </a:extLst>
          </p:cNvPr>
          <p:cNvSpPr>
            <a:spLocks noGrp="1"/>
          </p:cNvSpPr>
          <p:nvPr>
            <p:ph type="ctrTitle"/>
          </p:nvPr>
        </p:nvSpPr>
        <p:spPr>
          <a:xfrm>
            <a:off x="1524000" y="1122363"/>
            <a:ext cx="9144000" cy="2387600"/>
          </a:xfrm>
        </p:spPr>
        <p:txBody>
          <a:bodyPr anchor="b"/>
          <a:lstStyle>
            <a:lvl1pPr algn="ctr">
              <a:defRPr sz="6000"/>
            </a:lvl1pPr>
          </a:lstStyle>
          <a:p>
            <a:r>
              <a:rPr lang="ko-KR" altLang="en-US"/>
              <a:t>마스터 제목 스타일 편집</a:t>
            </a:r>
          </a:p>
        </p:txBody>
      </p:sp>
      <p:sp>
        <p:nvSpPr>
          <p:cNvPr id="3" name="부제목 2">
            <a:extLst>
              <a:ext uri="{FF2B5EF4-FFF2-40B4-BE49-F238E27FC236}">
                <a16:creationId xmlns:a16="http://schemas.microsoft.com/office/drawing/2014/main" id="{82ED3BA1-3907-36CB-3902-A6E498A800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클릭하여 마스터 부제목 스타일 편집</a:t>
            </a:r>
          </a:p>
        </p:txBody>
      </p:sp>
      <p:sp>
        <p:nvSpPr>
          <p:cNvPr id="4" name="날짜 개체 틀 3">
            <a:extLst>
              <a:ext uri="{FF2B5EF4-FFF2-40B4-BE49-F238E27FC236}">
                <a16:creationId xmlns:a16="http://schemas.microsoft.com/office/drawing/2014/main" id="{27493649-2B67-DF45-DF71-B8FF07DB65A9}"/>
              </a:ext>
            </a:extLst>
          </p:cNvPr>
          <p:cNvSpPr>
            <a:spLocks noGrp="1"/>
          </p:cNvSpPr>
          <p:nvPr>
            <p:ph type="dt" sz="half" idx="10"/>
          </p:nvPr>
        </p:nvSpPr>
        <p:spPr/>
        <p:txBody>
          <a:bodyPr/>
          <a:lstStyle/>
          <a:p>
            <a:fld id="{7B55733C-D2CC-4A57-9454-D90CECC81F23}" type="datetimeFigureOut">
              <a:rPr lang="ko-KR" altLang="en-US" smtClean="0"/>
              <a:t>2024-07-03</a:t>
            </a:fld>
            <a:endParaRPr lang="ko-KR" altLang="en-US"/>
          </a:p>
        </p:txBody>
      </p:sp>
      <p:sp>
        <p:nvSpPr>
          <p:cNvPr id="5" name="바닥글 개체 틀 4">
            <a:extLst>
              <a:ext uri="{FF2B5EF4-FFF2-40B4-BE49-F238E27FC236}">
                <a16:creationId xmlns:a16="http://schemas.microsoft.com/office/drawing/2014/main" id="{06A6FF84-872B-4278-7093-2A4108C5B206}"/>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72C27687-EC7F-0768-E9FD-A757D84823C5}"/>
              </a:ext>
            </a:extLst>
          </p:cNvPr>
          <p:cNvSpPr>
            <a:spLocks noGrp="1"/>
          </p:cNvSpPr>
          <p:nvPr>
            <p:ph type="sldNum" sz="quarter" idx="12"/>
          </p:nvPr>
        </p:nvSpPr>
        <p:spPr/>
        <p:txBody>
          <a:bodyPr/>
          <a:lstStyle/>
          <a:p>
            <a:fld id="{C2507C03-A658-4EE6-8044-C9C9C7F7F1FD}" type="slidenum">
              <a:rPr lang="ko-KR" altLang="en-US" smtClean="0"/>
              <a:t>‹#›</a:t>
            </a:fld>
            <a:endParaRPr lang="ko-KR" altLang="en-US"/>
          </a:p>
        </p:txBody>
      </p:sp>
    </p:spTree>
    <p:extLst>
      <p:ext uri="{BB962C8B-B14F-4D97-AF65-F5344CB8AC3E}">
        <p14:creationId xmlns:p14="http://schemas.microsoft.com/office/powerpoint/2010/main" val="3527588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B90B3D7A-4A00-9DA0-632B-2C3A2430AF35}"/>
              </a:ext>
            </a:extLst>
          </p:cNvPr>
          <p:cNvSpPr>
            <a:spLocks noGrp="1"/>
          </p:cNvSpPr>
          <p:nvPr>
            <p:ph type="title"/>
          </p:nvPr>
        </p:nvSpPr>
        <p:spPr/>
        <p:txBody>
          <a:bodyPr/>
          <a:lstStyle/>
          <a:p>
            <a:r>
              <a:rPr lang="ko-KR" altLang="en-US"/>
              <a:t>마스터 제목 스타일 편집</a:t>
            </a:r>
          </a:p>
        </p:txBody>
      </p:sp>
      <p:sp>
        <p:nvSpPr>
          <p:cNvPr id="3" name="세로 텍스트 개체 틀 2">
            <a:extLst>
              <a:ext uri="{FF2B5EF4-FFF2-40B4-BE49-F238E27FC236}">
                <a16:creationId xmlns:a16="http://schemas.microsoft.com/office/drawing/2014/main" id="{4FDF51BF-632E-013C-F88E-53DE8450877F}"/>
              </a:ext>
            </a:extLst>
          </p:cNvPr>
          <p:cNvSpPr>
            <a:spLocks noGrp="1"/>
          </p:cNvSpPr>
          <p:nvPr>
            <p:ph type="body" orient="vert" idx="1"/>
          </p:nvPr>
        </p:nvSpPr>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25F61D13-930A-9B69-3C52-633A647BB22B}"/>
              </a:ext>
            </a:extLst>
          </p:cNvPr>
          <p:cNvSpPr>
            <a:spLocks noGrp="1"/>
          </p:cNvSpPr>
          <p:nvPr>
            <p:ph type="dt" sz="half" idx="10"/>
          </p:nvPr>
        </p:nvSpPr>
        <p:spPr/>
        <p:txBody>
          <a:bodyPr/>
          <a:lstStyle/>
          <a:p>
            <a:fld id="{7B55733C-D2CC-4A57-9454-D90CECC81F23}" type="datetimeFigureOut">
              <a:rPr lang="ko-KR" altLang="en-US" smtClean="0"/>
              <a:t>2024-07-03</a:t>
            </a:fld>
            <a:endParaRPr lang="ko-KR" altLang="en-US"/>
          </a:p>
        </p:txBody>
      </p:sp>
      <p:sp>
        <p:nvSpPr>
          <p:cNvPr id="5" name="바닥글 개체 틀 4">
            <a:extLst>
              <a:ext uri="{FF2B5EF4-FFF2-40B4-BE49-F238E27FC236}">
                <a16:creationId xmlns:a16="http://schemas.microsoft.com/office/drawing/2014/main" id="{35076C6F-CC60-1C78-523D-ED4336F51281}"/>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1ACB2C6E-B7B8-5D1F-78A8-B48C296E37BA}"/>
              </a:ext>
            </a:extLst>
          </p:cNvPr>
          <p:cNvSpPr>
            <a:spLocks noGrp="1"/>
          </p:cNvSpPr>
          <p:nvPr>
            <p:ph type="sldNum" sz="quarter" idx="12"/>
          </p:nvPr>
        </p:nvSpPr>
        <p:spPr/>
        <p:txBody>
          <a:bodyPr/>
          <a:lstStyle/>
          <a:p>
            <a:fld id="{C2507C03-A658-4EE6-8044-C9C9C7F7F1FD}" type="slidenum">
              <a:rPr lang="ko-KR" altLang="en-US" smtClean="0"/>
              <a:t>‹#›</a:t>
            </a:fld>
            <a:endParaRPr lang="ko-KR" altLang="en-US"/>
          </a:p>
        </p:txBody>
      </p:sp>
    </p:spTree>
    <p:extLst>
      <p:ext uri="{BB962C8B-B14F-4D97-AF65-F5344CB8AC3E}">
        <p14:creationId xmlns:p14="http://schemas.microsoft.com/office/powerpoint/2010/main" val="3878272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a:extLst>
              <a:ext uri="{FF2B5EF4-FFF2-40B4-BE49-F238E27FC236}">
                <a16:creationId xmlns:a16="http://schemas.microsoft.com/office/drawing/2014/main" id="{92D592B8-E1A5-49A0-48CF-8A9B3F5587BF}"/>
              </a:ext>
            </a:extLst>
          </p:cNvPr>
          <p:cNvSpPr>
            <a:spLocks noGrp="1"/>
          </p:cNvSpPr>
          <p:nvPr>
            <p:ph type="title" orient="vert"/>
          </p:nvPr>
        </p:nvSpPr>
        <p:spPr>
          <a:xfrm>
            <a:off x="8724900" y="365125"/>
            <a:ext cx="2628900" cy="5811838"/>
          </a:xfrm>
        </p:spPr>
        <p:txBody>
          <a:bodyPr vert="eaVert"/>
          <a:lstStyle/>
          <a:p>
            <a:r>
              <a:rPr lang="ko-KR" altLang="en-US"/>
              <a:t>마스터 제목 스타일 편집</a:t>
            </a:r>
          </a:p>
        </p:txBody>
      </p:sp>
      <p:sp>
        <p:nvSpPr>
          <p:cNvPr id="3" name="세로 텍스트 개체 틀 2">
            <a:extLst>
              <a:ext uri="{FF2B5EF4-FFF2-40B4-BE49-F238E27FC236}">
                <a16:creationId xmlns:a16="http://schemas.microsoft.com/office/drawing/2014/main" id="{668494FB-1B30-4F07-AA85-8C307D6B6189}"/>
              </a:ext>
            </a:extLst>
          </p:cNvPr>
          <p:cNvSpPr>
            <a:spLocks noGrp="1"/>
          </p:cNvSpPr>
          <p:nvPr>
            <p:ph type="body" orient="vert" idx="1"/>
          </p:nvPr>
        </p:nvSpPr>
        <p:spPr>
          <a:xfrm>
            <a:off x="838200" y="365125"/>
            <a:ext cx="7734300" cy="5811838"/>
          </a:xfrm>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ABC9F801-2042-062B-FF6C-5D769635E017}"/>
              </a:ext>
            </a:extLst>
          </p:cNvPr>
          <p:cNvSpPr>
            <a:spLocks noGrp="1"/>
          </p:cNvSpPr>
          <p:nvPr>
            <p:ph type="dt" sz="half" idx="10"/>
          </p:nvPr>
        </p:nvSpPr>
        <p:spPr/>
        <p:txBody>
          <a:bodyPr/>
          <a:lstStyle/>
          <a:p>
            <a:fld id="{7B55733C-D2CC-4A57-9454-D90CECC81F23}" type="datetimeFigureOut">
              <a:rPr lang="ko-KR" altLang="en-US" smtClean="0"/>
              <a:t>2024-07-03</a:t>
            </a:fld>
            <a:endParaRPr lang="ko-KR" altLang="en-US"/>
          </a:p>
        </p:txBody>
      </p:sp>
      <p:sp>
        <p:nvSpPr>
          <p:cNvPr id="5" name="바닥글 개체 틀 4">
            <a:extLst>
              <a:ext uri="{FF2B5EF4-FFF2-40B4-BE49-F238E27FC236}">
                <a16:creationId xmlns:a16="http://schemas.microsoft.com/office/drawing/2014/main" id="{BA77E7B8-8F35-FBC2-C325-A6789500C245}"/>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CD3E0E83-1A19-EF3A-E21E-E9263B6C4B91}"/>
              </a:ext>
            </a:extLst>
          </p:cNvPr>
          <p:cNvSpPr>
            <a:spLocks noGrp="1"/>
          </p:cNvSpPr>
          <p:nvPr>
            <p:ph type="sldNum" sz="quarter" idx="12"/>
          </p:nvPr>
        </p:nvSpPr>
        <p:spPr/>
        <p:txBody>
          <a:bodyPr/>
          <a:lstStyle/>
          <a:p>
            <a:fld id="{C2507C03-A658-4EE6-8044-C9C9C7F7F1FD}" type="slidenum">
              <a:rPr lang="ko-KR" altLang="en-US" smtClean="0"/>
              <a:t>‹#›</a:t>
            </a:fld>
            <a:endParaRPr lang="ko-KR" altLang="en-US"/>
          </a:p>
        </p:txBody>
      </p:sp>
    </p:spTree>
    <p:extLst>
      <p:ext uri="{BB962C8B-B14F-4D97-AF65-F5344CB8AC3E}">
        <p14:creationId xmlns:p14="http://schemas.microsoft.com/office/powerpoint/2010/main" val="307158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BB0BB57F-C4B9-E960-BEBF-48BFAAF315DE}"/>
              </a:ext>
            </a:extLst>
          </p:cNvPr>
          <p:cNvSpPr>
            <a:spLocks noGrp="1"/>
          </p:cNvSpPr>
          <p:nvPr>
            <p:ph type="title"/>
          </p:nvPr>
        </p:nvSpPr>
        <p:spPr/>
        <p:txBody>
          <a:bodyPr/>
          <a:lstStyle/>
          <a:p>
            <a:r>
              <a:rPr lang="ko-KR" altLang="en-US"/>
              <a:t>마스터 제목 스타일 편집</a:t>
            </a:r>
          </a:p>
        </p:txBody>
      </p:sp>
      <p:sp>
        <p:nvSpPr>
          <p:cNvPr id="3" name="내용 개체 틀 2">
            <a:extLst>
              <a:ext uri="{FF2B5EF4-FFF2-40B4-BE49-F238E27FC236}">
                <a16:creationId xmlns:a16="http://schemas.microsoft.com/office/drawing/2014/main" id="{3C13D153-2611-C9D0-D30B-A94DD9098D25}"/>
              </a:ext>
            </a:extLst>
          </p:cNvPr>
          <p:cNvSpPr>
            <a:spLocks noGrp="1"/>
          </p:cNvSpPr>
          <p:nvPr>
            <p:ph idx="1"/>
          </p:nvPr>
        </p:nvSpPr>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EA698468-1144-9774-1EDD-152E33AD9532}"/>
              </a:ext>
            </a:extLst>
          </p:cNvPr>
          <p:cNvSpPr>
            <a:spLocks noGrp="1"/>
          </p:cNvSpPr>
          <p:nvPr>
            <p:ph type="dt" sz="half" idx="10"/>
          </p:nvPr>
        </p:nvSpPr>
        <p:spPr/>
        <p:txBody>
          <a:bodyPr/>
          <a:lstStyle/>
          <a:p>
            <a:fld id="{7B55733C-D2CC-4A57-9454-D90CECC81F23}" type="datetimeFigureOut">
              <a:rPr lang="ko-KR" altLang="en-US" smtClean="0"/>
              <a:t>2024-07-03</a:t>
            </a:fld>
            <a:endParaRPr lang="ko-KR" altLang="en-US"/>
          </a:p>
        </p:txBody>
      </p:sp>
      <p:sp>
        <p:nvSpPr>
          <p:cNvPr id="5" name="바닥글 개체 틀 4">
            <a:extLst>
              <a:ext uri="{FF2B5EF4-FFF2-40B4-BE49-F238E27FC236}">
                <a16:creationId xmlns:a16="http://schemas.microsoft.com/office/drawing/2014/main" id="{08FCB2EF-3862-1582-BCF4-525779082C56}"/>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9DE3AF8A-B63F-4269-2709-48514826CB71}"/>
              </a:ext>
            </a:extLst>
          </p:cNvPr>
          <p:cNvSpPr>
            <a:spLocks noGrp="1"/>
          </p:cNvSpPr>
          <p:nvPr>
            <p:ph type="sldNum" sz="quarter" idx="12"/>
          </p:nvPr>
        </p:nvSpPr>
        <p:spPr/>
        <p:txBody>
          <a:bodyPr/>
          <a:lstStyle/>
          <a:p>
            <a:fld id="{C2507C03-A658-4EE6-8044-C9C9C7F7F1FD}" type="slidenum">
              <a:rPr lang="ko-KR" altLang="en-US" smtClean="0"/>
              <a:t>‹#›</a:t>
            </a:fld>
            <a:endParaRPr lang="ko-KR" altLang="en-US"/>
          </a:p>
        </p:txBody>
      </p:sp>
    </p:spTree>
    <p:extLst>
      <p:ext uri="{BB962C8B-B14F-4D97-AF65-F5344CB8AC3E}">
        <p14:creationId xmlns:p14="http://schemas.microsoft.com/office/powerpoint/2010/main" val="164749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13FFEF0-1D50-F640-9917-3052F2CB7183}"/>
              </a:ext>
            </a:extLst>
          </p:cNvPr>
          <p:cNvSpPr>
            <a:spLocks noGrp="1"/>
          </p:cNvSpPr>
          <p:nvPr>
            <p:ph type="title"/>
          </p:nvPr>
        </p:nvSpPr>
        <p:spPr>
          <a:xfrm>
            <a:off x="831850" y="1709738"/>
            <a:ext cx="10515600" cy="2852737"/>
          </a:xfrm>
        </p:spPr>
        <p:txBody>
          <a:bodyPr anchor="b"/>
          <a:lstStyle>
            <a:lvl1pPr>
              <a:defRPr sz="6000"/>
            </a:lvl1pPr>
          </a:lstStyle>
          <a:p>
            <a:r>
              <a:rPr lang="ko-KR" altLang="en-US"/>
              <a:t>마스터 제목 스타일 편집</a:t>
            </a:r>
          </a:p>
        </p:txBody>
      </p:sp>
      <p:sp>
        <p:nvSpPr>
          <p:cNvPr id="3" name="텍스트 개체 틀 2">
            <a:extLst>
              <a:ext uri="{FF2B5EF4-FFF2-40B4-BE49-F238E27FC236}">
                <a16:creationId xmlns:a16="http://schemas.microsoft.com/office/drawing/2014/main" id="{CF969769-5F78-3CC9-5850-91C2711E01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a:t>마스터 텍스트 스타일을 편집하려면 클릭</a:t>
            </a:r>
          </a:p>
        </p:txBody>
      </p:sp>
      <p:sp>
        <p:nvSpPr>
          <p:cNvPr id="4" name="날짜 개체 틀 3">
            <a:extLst>
              <a:ext uri="{FF2B5EF4-FFF2-40B4-BE49-F238E27FC236}">
                <a16:creationId xmlns:a16="http://schemas.microsoft.com/office/drawing/2014/main" id="{20068448-8E82-2D3C-40BE-F3EAAB93C8A6}"/>
              </a:ext>
            </a:extLst>
          </p:cNvPr>
          <p:cNvSpPr>
            <a:spLocks noGrp="1"/>
          </p:cNvSpPr>
          <p:nvPr>
            <p:ph type="dt" sz="half" idx="10"/>
          </p:nvPr>
        </p:nvSpPr>
        <p:spPr/>
        <p:txBody>
          <a:bodyPr/>
          <a:lstStyle/>
          <a:p>
            <a:fld id="{7B55733C-D2CC-4A57-9454-D90CECC81F23}" type="datetimeFigureOut">
              <a:rPr lang="ko-KR" altLang="en-US" smtClean="0"/>
              <a:t>2024-07-03</a:t>
            </a:fld>
            <a:endParaRPr lang="ko-KR" altLang="en-US"/>
          </a:p>
        </p:txBody>
      </p:sp>
      <p:sp>
        <p:nvSpPr>
          <p:cNvPr id="5" name="바닥글 개체 틀 4">
            <a:extLst>
              <a:ext uri="{FF2B5EF4-FFF2-40B4-BE49-F238E27FC236}">
                <a16:creationId xmlns:a16="http://schemas.microsoft.com/office/drawing/2014/main" id="{AAEB6DE9-4049-10D7-0C2E-3382430A5483}"/>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A5159AD6-0BEC-4349-6AEB-08AC3453A616}"/>
              </a:ext>
            </a:extLst>
          </p:cNvPr>
          <p:cNvSpPr>
            <a:spLocks noGrp="1"/>
          </p:cNvSpPr>
          <p:nvPr>
            <p:ph type="sldNum" sz="quarter" idx="12"/>
          </p:nvPr>
        </p:nvSpPr>
        <p:spPr/>
        <p:txBody>
          <a:bodyPr/>
          <a:lstStyle/>
          <a:p>
            <a:fld id="{C2507C03-A658-4EE6-8044-C9C9C7F7F1FD}" type="slidenum">
              <a:rPr lang="ko-KR" altLang="en-US" smtClean="0"/>
              <a:t>‹#›</a:t>
            </a:fld>
            <a:endParaRPr lang="ko-KR" altLang="en-US"/>
          </a:p>
        </p:txBody>
      </p:sp>
    </p:spTree>
    <p:extLst>
      <p:ext uri="{BB962C8B-B14F-4D97-AF65-F5344CB8AC3E}">
        <p14:creationId xmlns:p14="http://schemas.microsoft.com/office/powerpoint/2010/main" val="1108240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0FB55C56-5D68-EB8B-AEA4-9246B5428C35}"/>
              </a:ext>
            </a:extLst>
          </p:cNvPr>
          <p:cNvSpPr>
            <a:spLocks noGrp="1"/>
          </p:cNvSpPr>
          <p:nvPr>
            <p:ph type="title"/>
          </p:nvPr>
        </p:nvSpPr>
        <p:spPr/>
        <p:txBody>
          <a:bodyPr/>
          <a:lstStyle/>
          <a:p>
            <a:r>
              <a:rPr lang="ko-KR" altLang="en-US"/>
              <a:t>마스터 제목 스타일 편집</a:t>
            </a:r>
          </a:p>
        </p:txBody>
      </p:sp>
      <p:sp>
        <p:nvSpPr>
          <p:cNvPr id="3" name="내용 개체 틀 2">
            <a:extLst>
              <a:ext uri="{FF2B5EF4-FFF2-40B4-BE49-F238E27FC236}">
                <a16:creationId xmlns:a16="http://schemas.microsoft.com/office/drawing/2014/main" id="{A875B0BA-7A86-A36B-1795-0602B2A528F1}"/>
              </a:ext>
            </a:extLst>
          </p:cNvPr>
          <p:cNvSpPr>
            <a:spLocks noGrp="1"/>
          </p:cNvSpPr>
          <p:nvPr>
            <p:ph sz="half" idx="1"/>
          </p:nvPr>
        </p:nvSpPr>
        <p:spPr>
          <a:xfrm>
            <a:off x="838200" y="1825625"/>
            <a:ext cx="51816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내용 개체 틀 3">
            <a:extLst>
              <a:ext uri="{FF2B5EF4-FFF2-40B4-BE49-F238E27FC236}">
                <a16:creationId xmlns:a16="http://schemas.microsoft.com/office/drawing/2014/main" id="{8B09D189-F9BC-5D63-947F-CBB8D425A717}"/>
              </a:ext>
            </a:extLst>
          </p:cNvPr>
          <p:cNvSpPr>
            <a:spLocks noGrp="1"/>
          </p:cNvSpPr>
          <p:nvPr>
            <p:ph sz="half" idx="2"/>
          </p:nvPr>
        </p:nvSpPr>
        <p:spPr>
          <a:xfrm>
            <a:off x="6172200" y="1825625"/>
            <a:ext cx="51816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5" name="날짜 개체 틀 4">
            <a:extLst>
              <a:ext uri="{FF2B5EF4-FFF2-40B4-BE49-F238E27FC236}">
                <a16:creationId xmlns:a16="http://schemas.microsoft.com/office/drawing/2014/main" id="{6F2453A2-E59E-47A5-1DE4-5ADBACC8AB3E}"/>
              </a:ext>
            </a:extLst>
          </p:cNvPr>
          <p:cNvSpPr>
            <a:spLocks noGrp="1"/>
          </p:cNvSpPr>
          <p:nvPr>
            <p:ph type="dt" sz="half" idx="10"/>
          </p:nvPr>
        </p:nvSpPr>
        <p:spPr/>
        <p:txBody>
          <a:bodyPr/>
          <a:lstStyle/>
          <a:p>
            <a:fld id="{7B55733C-D2CC-4A57-9454-D90CECC81F23}" type="datetimeFigureOut">
              <a:rPr lang="ko-KR" altLang="en-US" smtClean="0"/>
              <a:t>2024-07-03</a:t>
            </a:fld>
            <a:endParaRPr lang="ko-KR" altLang="en-US"/>
          </a:p>
        </p:txBody>
      </p:sp>
      <p:sp>
        <p:nvSpPr>
          <p:cNvPr id="6" name="바닥글 개체 틀 5">
            <a:extLst>
              <a:ext uri="{FF2B5EF4-FFF2-40B4-BE49-F238E27FC236}">
                <a16:creationId xmlns:a16="http://schemas.microsoft.com/office/drawing/2014/main" id="{596EAE39-6256-D383-588B-9E1F61D84E42}"/>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38C100A8-7A85-848A-B227-5124CDA39A50}"/>
              </a:ext>
            </a:extLst>
          </p:cNvPr>
          <p:cNvSpPr>
            <a:spLocks noGrp="1"/>
          </p:cNvSpPr>
          <p:nvPr>
            <p:ph type="sldNum" sz="quarter" idx="12"/>
          </p:nvPr>
        </p:nvSpPr>
        <p:spPr/>
        <p:txBody>
          <a:bodyPr/>
          <a:lstStyle/>
          <a:p>
            <a:fld id="{C2507C03-A658-4EE6-8044-C9C9C7F7F1FD}" type="slidenum">
              <a:rPr lang="ko-KR" altLang="en-US" smtClean="0"/>
              <a:t>‹#›</a:t>
            </a:fld>
            <a:endParaRPr lang="ko-KR" altLang="en-US"/>
          </a:p>
        </p:txBody>
      </p:sp>
    </p:spTree>
    <p:extLst>
      <p:ext uri="{BB962C8B-B14F-4D97-AF65-F5344CB8AC3E}">
        <p14:creationId xmlns:p14="http://schemas.microsoft.com/office/powerpoint/2010/main" val="119297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3C36C1AA-70C8-0AC2-9EB6-29D722D2873B}"/>
              </a:ext>
            </a:extLst>
          </p:cNvPr>
          <p:cNvSpPr>
            <a:spLocks noGrp="1"/>
          </p:cNvSpPr>
          <p:nvPr>
            <p:ph type="title"/>
          </p:nvPr>
        </p:nvSpPr>
        <p:spPr>
          <a:xfrm>
            <a:off x="839788" y="365125"/>
            <a:ext cx="10515600" cy="1325563"/>
          </a:xfrm>
        </p:spPr>
        <p:txBody>
          <a:bodyPr/>
          <a:lstStyle/>
          <a:p>
            <a:r>
              <a:rPr lang="ko-KR" altLang="en-US"/>
              <a:t>마스터 제목 스타일 편집</a:t>
            </a:r>
          </a:p>
        </p:txBody>
      </p:sp>
      <p:sp>
        <p:nvSpPr>
          <p:cNvPr id="3" name="텍스트 개체 틀 2">
            <a:extLst>
              <a:ext uri="{FF2B5EF4-FFF2-40B4-BE49-F238E27FC236}">
                <a16:creationId xmlns:a16="http://schemas.microsoft.com/office/drawing/2014/main" id="{D13CD708-1AD6-ECB4-C1F1-64933B9062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4" name="내용 개체 틀 3">
            <a:extLst>
              <a:ext uri="{FF2B5EF4-FFF2-40B4-BE49-F238E27FC236}">
                <a16:creationId xmlns:a16="http://schemas.microsoft.com/office/drawing/2014/main" id="{04FDE10E-98DF-2D36-29B4-BB3AEB63A3C0}"/>
              </a:ext>
            </a:extLst>
          </p:cNvPr>
          <p:cNvSpPr>
            <a:spLocks noGrp="1"/>
          </p:cNvSpPr>
          <p:nvPr>
            <p:ph sz="half" idx="2"/>
          </p:nvPr>
        </p:nvSpPr>
        <p:spPr>
          <a:xfrm>
            <a:off x="839788" y="2505075"/>
            <a:ext cx="5157787"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5" name="텍스트 개체 틀 4">
            <a:extLst>
              <a:ext uri="{FF2B5EF4-FFF2-40B4-BE49-F238E27FC236}">
                <a16:creationId xmlns:a16="http://schemas.microsoft.com/office/drawing/2014/main" id="{E48B99C2-11D0-C1E2-FA46-89A46C3532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6" name="내용 개체 틀 5">
            <a:extLst>
              <a:ext uri="{FF2B5EF4-FFF2-40B4-BE49-F238E27FC236}">
                <a16:creationId xmlns:a16="http://schemas.microsoft.com/office/drawing/2014/main" id="{0C66AC3F-576B-0F8F-C00D-373C9BED1ADC}"/>
              </a:ext>
            </a:extLst>
          </p:cNvPr>
          <p:cNvSpPr>
            <a:spLocks noGrp="1"/>
          </p:cNvSpPr>
          <p:nvPr>
            <p:ph sz="quarter" idx="4"/>
          </p:nvPr>
        </p:nvSpPr>
        <p:spPr>
          <a:xfrm>
            <a:off x="6172200" y="2505075"/>
            <a:ext cx="5183188"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7" name="날짜 개체 틀 6">
            <a:extLst>
              <a:ext uri="{FF2B5EF4-FFF2-40B4-BE49-F238E27FC236}">
                <a16:creationId xmlns:a16="http://schemas.microsoft.com/office/drawing/2014/main" id="{B7556BF9-FCDA-CB4B-5BFA-474FEFCC56BC}"/>
              </a:ext>
            </a:extLst>
          </p:cNvPr>
          <p:cNvSpPr>
            <a:spLocks noGrp="1"/>
          </p:cNvSpPr>
          <p:nvPr>
            <p:ph type="dt" sz="half" idx="10"/>
          </p:nvPr>
        </p:nvSpPr>
        <p:spPr/>
        <p:txBody>
          <a:bodyPr/>
          <a:lstStyle/>
          <a:p>
            <a:fld id="{7B55733C-D2CC-4A57-9454-D90CECC81F23}" type="datetimeFigureOut">
              <a:rPr lang="ko-KR" altLang="en-US" smtClean="0"/>
              <a:t>2024-07-03</a:t>
            </a:fld>
            <a:endParaRPr lang="ko-KR" altLang="en-US"/>
          </a:p>
        </p:txBody>
      </p:sp>
      <p:sp>
        <p:nvSpPr>
          <p:cNvPr id="8" name="바닥글 개체 틀 7">
            <a:extLst>
              <a:ext uri="{FF2B5EF4-FFF2-40B4-BE49-F238E27FC236}">
                <a16:creationId xmlns:a16="http://schemas.microsoft.com/office/drawing/2014/main" id="{EC62EE7A-14EF-0CF2-D18D-1BF3EF7BDD89}"/>
              </a:ext>
            </a:extLst>
          </p:cNvPr>
          <p:cNvSpPr>
            <a:spLocks noGrp="1"/>
          </p:cNvSpPr>
          <p:nvPr>
            <p:ph type="ftr" sz="quarter" idx="11"/>
          </p:nvPr>
        </p:nvSpPr>
        <p:spPr/>
        <p:txBody>
          <a:bodyPr/>
          <a:lstStyle/>
          <a:p>
            <a:endParaRPr lang="ko-KR" altLang="en-US"/>
          </a:p>
        </p:txBody>
      </p:sp>
      <p:sp>
        <p:nvSpPr>
          <p:cNvPr id="9" name="슬라이드 번호 개체 틀 8">
            <a:extLst>
              <a:ext uri="{FF2B5EF4-FFF2-40B4-BE49-F238E27FC236}">
                <a16:creationId xmlns:a16="http://schemas.microsoft.com/office/drawing/2014/main" id="{0D528D43-DD7B-9540-4D17-FAA8E861B075}"/>
              </a:ext>
            </a:extLst>
          </p:cNvPr>
          <p:cNvSpPr>
            <a:spLocks noGrp="1"/>
          </p:cNvSpPr>
          <p:nvPr>
            <p:ph type="sldNum" sz="quarter" idx="12"/>
          </p:nvPr>
        </p:nvSpPr>
        <p:spPr/>
        <p:txBody>
          <a:bodyPr/>
          <a:lstStyle/>
          <a:p>
            <a:fld id="{C2507C03-A658-4EE6-8044-C9C9C7F7F1FD}" type="slidenum">
              <a:rPr lang="ko-KR" altLang="en-US" smtClean="0"/>
              <a:t>‹#›</a:t>
            </a:fld>
            <a:endParaRPr lang="ko-KR" altLang="en-US"/>
          </a:p>
        </p:txBody>
      </p:sp>
    </p:spTree>
    <p:extLst>
      <p:ext uri="{BB962C8B-B14F-4D97-AF65-F5344CB8AC3E}">
        <p14:creationId xmlns:p14="http://schemas.microsoft.com/office/powerpoint/2010/main" val="456928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81049D03-C95B-9761-F561-B3BD4415BB8A}"/>
              </a:ext>
            </a:extLst>
          </p:cNvPr>
          <p:cNvSpPr>
            <a:spLocks noGrp="1"/>
          </p:cNvSpPr>
          <p:nvPr>
            <p:ph type="title"/>
          </p:nvPr>
        </p:nvSpPr>
        <p:spPr/>
        <p:txBody>
          <a:bodyPr/>
          <a:lstStyle/>
          <a:p>
            <a:r>
              <a:rPr lang="ko-KR" altLang="en-US"/>
              <a:t>마스터 제목 스타일 편집</a:t>
            </a:r>
          </a:p>
        </p:txBody>
      </p:sp>
      <p:sp>
        <p:nvSpPr>
          <p:cNvPr id="3" name="날짜 개체 틀 2">
            <a:extLst>
              <a:ext uri="{FF2B5EF4-FFF2-40B4-BE49-F238E27FC236}">
                <a16:creationId xmlns:a16="http://schemas.microsoft.com/office/drawing/2014/main" id="{50015C1A-E7BA-FADA-F59F-4F17D271EAED}"/>
              </a:ext>
            </a:extLst>
          </p:cNvPr>
          <p:cNvSpPr>
            <a:spLocks noGrp="1"/>
          </p:cNvSpPr>
          <p:nvPr>
            <p:ph type="dt" sz="half" idx="10"/>
          </p:nvPr>
        </p:nvSpPr>
        <p:spPr/>
        <p:txBody>
          <a:bodyPr/>
          <a:lstStyle/>
          <a:p>
            <a:fld id="{7B55733C-D2CC-4A57-9454-D90CECC81F23}" type="datetimeFigureOut">
              <a:rPr lang="ko-KR" altLang="en-US" smtClean="0"/>
              <a:t>2024-07-03</a:t>
            </a:fld>
            <a:endParaRPr lang="ko-KR" altLang="en-US"/>
          </a:p>
        </p:txBody>
      </p:sp>
      <p:sp>
        <p:nvSpPr>
          <p:cNvPr id="4" name="바닥글 개체 틀 3">
            <a:extLst>
              <a:ext uri="{FF2B5EF4-FFF2-40B4-BE49-F238E27FC236}">
                <a16:creationId xmlns:a16="http://schemas.microsoft.com/office/drawing/2014/main" id="{AAE7269E-25E9-74EC-E01F-85ECBE712452}"/>
              </a:ext>
            </a:extLst>
          </p:cNvPr>
          <p:cNvSpPr>
            <a:spLocks noGrp="1"/>
          </p:cNvSpPr>
          <p:nvPr>
            <p:ph type="ftr" sz="quarter" idx="11"/>
          </p:nvPr>
        </p:nvSpPr>
        <p:spPr/>
        <p:txBody>
          <a:bodyPr/>
          <a:lstStyle/>
          <a:p>
            <a:endParaRPr lang="ko-KR" altLang="en-US"/>
          </a:p>
        </p:txBody>
      </p:sp>
      <p:sp>
        <p:nvSpPr>
          <p:cNvPr id="5" name="슬라이드 번호 개체 틀 4">
            <a:extLst>
              <a:ext uri="{FF2B5EF4-FFF2-40B4-BE49-F238E27FC236}">
                <a16:creationId xmlns:a16="http://schemas.microsoft.com/office/drawing/2014/main" id="{17BFEB04-4340-37F5-3925-BB2D31F1027A}"/>
              </a:ext>
            </a:extLst>
          </p:cNvPr>
          <p:cNvSpPr>
            <a:spLocks noGrp="1"/>
          </p:cNvSpPr>
          <p:nvPr>
            <p:ph type="sldNum" sz="quarter" idx="12"/>
          </p:nvPr>
        </p:nvSpPr>
        <p:spPr/>
        <p:txBody>
          <a:bodyPr/>
          <a:lstStyle/>
          <a:p>
            <a:fld id="{C2507C03-A658-4EE6-8044-C9C9C7F7F1FD}" type="slidenum">
              <a:rPr lang="ko-KR" altLang="en-US" smtClean="0"/>
              <a:t>‹#›</a:t>
            </a:fld>
            <a:endParaRPr lang="ko-KR" altLang="en-US"/>
          </a:p>
        </p:txBody>
      </p:sp>
    </p:spTree>
    <p:extLst>
      <p:ext uri="{BB962C8B-B14F-4D97-AF65-F5344CB8AC3E}">
        <p14:creationId xmlns:p14="http://schemas.microsoft.com/office/powerpoint/2010/main" val="717630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a:extLst>
              <a:ext uri="{FF2B5EF4-FFF2-40B4-BE49-F238E27FC236}">
                <a16:creationId xmlns:a16="http://schemas.microsoft.com/office/drawing/2014/main" id="{10D3A275-2A68-648C-A3F0-F885D296F55F}"/>
              </a:ext>
            </a:extLst>
          </p:cNvPr>
          <p:cNvSpPr>
            <a:spLocks noGrp="1"/>
          </p:cNvSpPr>
          <p:nvPr>
            <p:ph type="dt" sz="half" idx="10"/>
          </p:nvPr>
        </p:nvSpPr>
        <p:spPr/>
        <p:txBody>
          <a:bodyPr/>
          <a:lstStyle/>
          <a:p>
            <a:fld id="{7B55733C-D2CC-4A57-9454-D90CECC81F23}" type="datetimeFigureOut">
              <a:rPr lang="ko-KR" altLang="en-US" smtClean="0"/>
              <a:t>2024-07-03</a:t>
            </a:fld>
            <a:endParaRPr lang="ko-KR" altLang="en-US"/>
          </a:p>
        </p:txBody>
      </p:sp>
      <p:sp>
        <p:nvSpPr>
          <p:cNvPr id="3" name="바닥글 개체 틀 2">
            <a:extLst>
              <a:ext uri="{FF2B5EF4-FFF2-40B4-BE49-F238E27FC236}">
                <a16:creationId xmlns:a16="http://schemas.microsoft.com/office/drawing/2014/main" id="{8F49EFD6-EA52-BF5D-34B8-0A01EB1B7A68}"/>
              </a:ext>
            </a:extLst>
          </p:cNvPr>
          <p:cNvSpPr>
            <a:spLocks noGrp="1"/>
          </p:cNvSpPr>
          <p:nvPr>
            <p:ph type="ftr" sz="quarter" idx="11"/>
          </p:nvPr>
        </p:nvSpPr>
        <p:spPr/>
        <p:txBody>
          <a:bodyPr/>
          <a:lstStyle/>
          <a:p>
            <a:endParaRPr lang="ko-KR" altLang="en-US"/>
          </a:p>
        </p:txBody>
      </p:sp>
      <p:sp>
        <p:nvSpPr>
          <p:cNvPr id="4" name="슬라이드 번호 개체 틀 3">
            <a:extLst>
              <a:ext uri="{FF2B5EF4-FFF2-40B4-BE49-F238E27FC236}">
                <a16:creationId xmlns:a16="http://schemas.microsoft.com/office/drawing/2014/main" id="{9ACF000B-3512-77FF-24AD-1709C6027A41}"/>
              </a:ext>
            </a:extLst>
          </p:cNvPr>
          <p:cNvSpPr>
            <a:spLocks noGrp="1"/>
          </p:cNvSpPr>
          <p:nvPr>
            <p:ph type="sldNum" sz="quarter" idx="12"/>
          </p:nvPr>
        </p:nvSpPr>
        <p:spPr/>
        <p:txBody>
          <a:bodyPr/>
          <a:lstStyle/>
          <a:p>
            <a:fld id="{C2507C03-A658-4EE6-8044-C9C9C7F7F1FD}" type="slidenum">
              <a:rPr lang="ko-KR" altLang="en-US" smtClean="0"/>
              <a:t>‹#›</a:t>
            </a:fld>
            <a:endParaRPr lang="ko-KR" altLang="en-US"/>
          </a:p>
        </p:txBody>
      </p:sp>
    </p:spTree>
    <p:extLst>
      <p:ext uri="{BB962C8B-B14F-4D97-AF65-F5344CB8AC3E}">
        <p14:creationId xmlns:p14="http://schemas.microsoft.com/office/powerpoint/2010/main" val="3941796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A7ADD852-3F49-B1FD-6F28-059E59ECEB74}"/>
              </a:ext>
            </a:extLst>
          </p:cNvPr>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p>
        </p:txBody>
      </p:sp>
      <p:sp>
        <p:nvSpPr>
          <p:cNvPr id="3" name="내용 개체 틀 2">
            <a:extLst>
              <a:ext uri="{FF2B5EF4-FFF2-40B4-BE49-F238E27FC236}">
                <a16:creationId xmlns:a16="http://schemas.microsoft.com/office/drawing/2014/main" id="{7636A675-42C7-14F4-7E96-C437AC54C5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텍스트 개체 틀 3">
            <a:extLst>
              <a:ext uri="{FF2B5EF4-FFF2-40B4-BE49-F238E27FC236}">
                <a16:creationId xmlns:a16="http://schemas.microsoft.com/office/drawing/2014/main" id="{7F906F50-6DDC-24C6-76A4-730276622B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날짜 개체 틀 4">
            <a:extLst>
              <a:ext uri="{FF2B5EF4-FFF2-40B4-BE49-F238E27FC236}">
                <a16:creationId xmlns:a16="http://schemas.microsoft.com/office/drawing/2014/main" id="{F0FF667A-B55A-B876-626F-8B511BAEFF8C}"/>
              </a:ext>
            </a:extLst>
          </p:cNvPr>
          <p:cNvSpPr>
            <a:spLocks noGrp="1"/>
          </p:cNvSpPr>
          <p:nvPr>
            <p:ph type="dt" sz="half" idx="10"/>
          </p:nvPr>
        </p:nvSpPr>
        <p:spPr/>
        <p:txBody>
          <a:bodyPr/>
          <a:lstStyle/>
          <a:p>
            <a:fld id="{7B55733C-D2CC-4A57-9454-D90CECC81F23}" type="datetimeFigureOut">
              <a:rPr lang="ko-KR" altLang="en-US" smtClean="0"/>
              <a:t>2024-07-03</a:t>
            </a:fld>
            <a:endParaRPr lang="ko-KR" altLang="en-US"/>
          </a:p>
        </p:txBody>
      </p:sp>
      <p:sp>
        <p:nvSpPr>
          <p:cNvPr id="6" name="바닥글 개체 틀 5">
            <a:extLst>
              <a:ext uri="{FF2B5EF4-FFF2-40B4-BE49-F238E27FC236}">
                <a16:creationId xmlns:a16="http://schemas.microsoft.com/office/drawing/2014/main" id="{C35E3C46-F448-9E0D-C85F-3EF3492ADC85}"/>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61BE51FA-3899-01F8-63AD-EA21E0EC2FEE}"/>
              </a:ext>
            </a:extLst>
          </p:cNvPr>
          <p:cNvSpPr>
            <a:spLocks noGrp="1"/>
          </p:cNvSpPr>
          <p:nvPr>
            <p:ph type="sldNum" sz="quarter" idx="12"/>
          </p:nvPr>
        </p:nvSpPr>
        <p:spPr/>
        <p:txBody>
          <a:bodyPr/>
          <a:lstStyle/>
          <a:p>
            <a:fld id="{C2507C03-A658-4EE6-8044-C9C9C7F7F1FD}" type="slidenum">
              <a:rPr lang="ko-KR" altLang="en-US" smtClean="0"/>
              <a:t>‹#›</a:t>
            </a:fld>
            <a:endParaRPr lang="ko-KR" altLang="en-US"/>
          </a:p>
        </p:txBody>
      </p:sp>
    </p:spTree>
    <p:extLst>
      <p:ext uri="{BB962C8B-B14F-4D97-AF65-F5344CB8AC3E}">
        <p14:creationId xmlns:p14="http://schemas.microsoft.com/office/powerpoint/2010/main" val="3206638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C0A0830F-BC2E-3730-4E8E-5BF05183242B}"/>
              </a:ext>
            </a:extLst>
          </p:cNvPr>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p>
        </p:txBody>
      </p:sp>
      <p:sp>
        <p:nvSpPr>
          <p:cNvPr id="3" name="그림 개체 틀 2">
            <a:extLst>
              <a:ext uri="{FF2B5EF4-FFF2-40B4-BE49-F238E27FC236}">
                <a16:creationId xmlns:a16="http://schemas.microsoft.com/office/drawing/2014/main" id="{0A5525D3-64E0-450C-7A60-4C2BFD94BB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a:extLst>
              <a:ext uri="{FF2B5EF4-FFF2-40B4-BE49-F238E27FC236}">
                <a16:creationId xmlns:a16="http://schemas.microsoft.com/office/drawing/2014/main" id="{53380853-4570-C87E-ACAC-1FE990F7D3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날짜 개체 틀 4">
            <a:extLst>
              <a:ext uri="{FF2B5EF4-FFF2-40B4-BE49-F238E27FC236}">
                <a16:creationId xmlns:a16="http://schemas.microsoft.com/office/drawing/2014/main" id="{2F33CC33-EAC1-1ED7-297F-C0FA74F028F4}"/>
              </a:ext>
            </a:extLst>
          </p:cNvPr>
          <p:cNvSpPr>
            <a:spLocks noGrp="1"/>
          </p:cNvSpPr>
          <p:nvPr>
            <p:ph type="dt" sz="half" idx="10"/>
          </p:nvPr>
        </p:nvSpPr>
        <p:spPr/>
        <p:txBody>
          <a:bodyPr/>
          <a:lstStyle/>
          <a:p>
            <a:fld id="{7B55733C-D2CC-4A57-9454-D90CECC81F23}" type="datetimeFigureOut">
              <a:rPr lang="ko-KR" altLang="en-US" smtClean="0"/>
              <a:t>2024-07-03</a:t>
            </a:fld>
            <a:endParaRPr lang="ko-KR" altLang="en-US"/>
          </a:p>
        </p:txBody>
      </p:sp>
      <p:sp>
        <p:nvSpPr>
          <p:cNvPr id="6" name="바닥글 개체 틀 5">
            <a:extLst>
              <a:ext uri="{FF2B5EF4-FFF2-40B4-BE49-F238E27FC236}">
                <a16:creationId xmlns:a16="http://schemas.microsoft.com/office/drawing/2014/main" id="{133D1D2B-4A45-6B71-9450-7D98A1729F16}"/>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0819B7AF-C985-1E15-9D3E-15C761E634BF}"/>
              </a:ext>
            </a:extLst>
          </p:cNvPr>
          <p:cNvSpPr>
            <a:spLocks noGrp="1"/>
          </p:cNvSpPr>
          <p:nvPr>
            <p:ph type="sldNum" sz="quarter" idx="12"/>
          </p:nvPr>
        </p:nvSpPr>
        <p:spPr/>
        <p:txBody>
          <a:bodyPr/>
          <a:lstStyle/>
          <a:p>
            <a:fld id="{C2507C03-A658-4EE6-8044-C9C9C7F7F1FD}" type="slidenum">
              <a:rPr lang="ko-KR" altLang="en-US" smtClean="0"/>
              <a:t>‹#›</a:t>
            </a:fld>
            <a:endParaRPr lang="ko-KR" altLang="en-US"/>
          </a:p>
        </p:txBody>
      </p:sp>
    </p:spTree>
    <p:extLst>
      <p:ext uri="{BB962C8B-B14F-4D97-AF65-F5344CB8AC3E}">
        <p14:creationId xmlns:p14="http://schemas.microsoft.com/office/powerpoint/2010/main" val="4186924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a:extLst>
              <a:ext uri="{FF2B5EF4-FFF2-40B4-BE49-F238E27FC236}">
                <a16:creationId xmlns:a16="http://schemas.microsoft.com/office/drawing/2014/main" id="{69EAD619-7E9F-3206-5563-E1FB4351C1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o-KR" altLang="en-US"/>
              <a:t>마스터 제목 스타일 편집</a:t>
            </a:r>
          </a:p>
        </p:txBody>
      </p:sp>
      <p:sp>
        <p:nvSpPr>
          <p:cNvPr id="3" name="텍스트 개체 틀 2">
            <a:extLst>
              <a:ext uri="{FF2B5EF4-FFF2-40B4-BE49-F238E27FC236}">
                <a16:creationId xmlns:a16="http://schemas.microsoft.com/office/drawing/2014/main" id="{9B79F125-C79B-206D-F3B5-1B47C009B7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358D8A45-C8C6-3E25-4E7C-538831A169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55733C-D2CC-4A57-9454-D90CECC81F23}" type="datetimeFigureOut">
              <a:rPr lang="ko-KR" altLang="en-US" smtClean="0"/>
              <a:t>2024-07-03</a:t>
            </a:fld>
            <a:endParaRPr lang="ko-KR" altLang="en-US"/>
          </a:p>
        </p:txBody>
      </p:sp>
      <p:sp>
        <p:nvSpPr>
          <p:cNvPr id="5" name="바닥글 개체 틀 4">
            <a:extLst>
              <a:ext uri="{FF2B5EF4-FFF2-40B4-BE49-F238E27FC236}">
                <a16:creationId xmlns:a16="http://schemas.microsoft.com/office/drawing/2014/main" id="{7B9CB703-9267-483F-42F4-F0252721C6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a:extLst>
              <a:ext uri="{FF2B5EF4-FFF2-40B4-BE49-F238E27FC236}">
                <a16:creationId xmlns:a16="http://schemas.microsoft.com/office/drawing/2014/main" id="{28B0F07C-141D-6B56-65C1-16E76A7651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07C03-A658-4EE6-8044-C9C9C7F7F1FD}" type="slidenum">
              <a:rPr lang="ko-KR" altLang="en-US" smtClean="0"/>
              <a:t>‹#›</a:t>
            </a:fld>
            <a:endParaRPr lang="ko-KR" altLang="en-US"/>
          </a:p>
        </p:txBody>
      </p:sp>
    </p:spTree>
    <p:extLst>
      <p:ext uri="{BB962C8B-B14F-4D97-AF65-F5344CB8AC3E}">
        <p14:creationId xmlns:p14="http://schemas.microsoft.com/office/powerpoint/2010/main" val="23004354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package" Target="../embeddings/Microsoft_Excel_Worksheet1.xlsx"/><Relationship Id="rId3" Type="http://schemas.openxmlformats.org/officeDocument/2006/relationships/oleObject" Target="../embeddings/oleObject1.bin"/><Relationship Id="rId7"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7.emf"/><Relationship Id="rId5" Type="http://schemas.openxmlformats.org/officeDocument/2006/relationships/package" Target="../embeddings/Microsoft_Excel_Worksheet.xlsx"/><Relationship Id="rId4" Type="http://schemas.openxmlformats.org/officeDocument/2006/relationships/image" Target="../media/image6.emf"/><Relationship Id="rId9" Type="http://schemas.openxmlformats.org/officeDocument/2006/relationships/image" Target="../media/image9.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33">
            <a:extLst>
              <a:ext uri="{FF2B5EF4-FFF2-40B4-BE49-F238E27FC236}">
                <a16:creationId xmlns:a16="http://schemas.microsoft.com/office/drawing/2014/main" id="{F1A22026-C27D-AC9E-3963-14E12AC5C35D}"/>
              </a:ext>
            </a:extLst>
          </p:cNvPr>
          <p:cNvSpPr txBox="1"/>
          <p:nvPr/>
        </p:nvSpPr>
        <p:spPr>
          <a:xfrm>
            <a:off x="264459" y="607107"/>
            <a:ext cx="11107269" cy="4555093"/>
          </a:xfrm>
          <a:prstGeom prst="rect">
            <a:avLst/>
          </a:prstGeom>
          <a:noFill/>
        </p:spPr>
        <p:txBody>
          <a:bodyPr wrap="square">
            <a:spAutoFit/>
          </a:bodyPr>
          <a:lstStyle/>
          <a:p>
            <a:pPr marL="228600" indent="-228600" algn="l">
              <a:buAutoNum type="arabicPeriod"/>
            </a:pPr>
            <a:r>
              <a:rPr lang="en-US" altLang="ko-KR" sz="1000" b="0" i="0">
                <a:solidFill>
                  <a:srgbClr val="000000"/>
                </a:solidFill>
                <a:effectLst/>
                <a:latin typeface="Arial" panose="020B0604020202020204" pitchFamily="34" charset="0"/>
              </a:rPr>
              <a:t>PMID capacitance must exceed the 4uF minimum after derating for applied voltage and temperature (i.e. what is the capacitor's capacitance after the max input voltage is applied?)</a:t>
            </a:r>
          </a:p>
          <a:p>
            <a:pPr algn="l"/>
            <a:r>
              <a:rPr lang="en-US" altLang="ko-KR" sz="1000">
                <a:solidFill>
                  <a:srgbClr val="000000"/>
                </a:solidFill>
                <a:latin typeface="Arial" panose="020B0604020202020204" pitchFamily="34" charset="0"/>
              </a:rPr>
              <a:t>       </a:t>
            </a:r>
            <a:r>
              <a:rPr lang="ko-KR" altLang="en-US" sz="1000">
                <a:solidFill>
                  <a:srgbClr val="000000"/>
                </a:solidFill>
                <a:latin typeface="Arial" panose="020B0604020202020204" pitchFamily="34" charset="0"/>
              </a:rPr>
              <a:t>▶ </a:t>
            </a:r>
            <a:r>
              <a:rPr lang="en-US" altLang="ko-KR" sz="1000">
                <a:solidFill>
                  <a:srgbClr val="000000"/>
                </a:solidFill>
                <a:latin typeface="Arial" panose="020B0604020202020204" pitchFamily="34" charset="0"/>
              </a:rPr>
              <a:t>VBUS Input voltage ( 5V from type-C usb connector)</a:t>
            </a:r>
          </a:p>
          <a:p>
            <a:pPr algn="l"/>
            <a:r>
              <a:rPr lang="en-US" altLang="ko-KR" sz="1000">
                <a:solidFill>
                  <a:srgbClr val="000000"/>
                </a:solidFill>
                <a:latin typeface="Arial" panose="020B0604020202020204" pitchFamily="34" charset="0"/>
              </a:rPr>
              <a:t>           Capacitor of PMID : 20uF/25V (Two 10uF were stacked using rework). CL10A106MA8NRNC, X5R ±20%. </a:t>
            </a:r>
          </a:p>
          <a:p>
            <a:pPr algn="l"/>
            <a:endParaRPr lang="en-US" altLang="ko-KR" sz="1000" b="0" i="0">
              <a:solidFill>
                <a:srgbClr val="000000"/>
              </a:solidFill>
              <a:effectLst/>
              <a:latin typeface="Arial" panose="020B0604020202020204" pitchFamily="34" charset="0"/>
            </a:endParaRPr>
          </a:p>
          <a:p>
            <a:pPr algn="l"/>
            <a:r>
              <a:rPr lang="en-US" altLang="ko-KR" sz="1000" b="0" i="0">
                <a:solidFill>
                  <a:srgbClr val="000000"/>
                </a:solidFill>
                <a:effectLst/>
                <a:latin typeface="Arial" panose="020B0604020202020204" pitchFamily="34" charset="0"/>
              </a:rPr>
              <a:t>2. The PROG pin sets fsw=1.5MHz but the inductor is 3.3uH not 1uH.  The IC is internally compensated for 1uH at 1.5MHz and could be feedback-loop unstable with 3.3uH.</a:t>
            </a:r>
          </a:p>
          <a:p>
            <a:pPr algn="l"/>
            <a:r>
              <a:rPr lang="en-US" altLang="ko-KR" sz="1000">
                <a:solidFill>
                  <a:srgbClr val="000000"/>
                </a:solidFill>
                <a:latin typeface="Arial" panose="020B0604020202020204" pitchFamily="34" charset="0"/>
              </a:rPr>
              <a:t>      </a:t>
            </a:r>
            <a:r>
              <a:rPr lang="ko-KR" altLang="en-US" sz="1000">
                <a:solidFill>
                  <a:srgbClr val="000000"/>
                </a:solidFill>
                <a:latin typeface="Arial" panose="020B0604020202020204" pitchFamily="34" charset="0"/>
              </a:rPr>
              <a:t>▶ </a:t>
            </a:r>
            <a:r>
              <a:rPr lang="en-US" altLang="ko-KR" sz="1000">
                <a:solidFill>
                  <a:srgbClr val="000000"/>
                </a:solidFill>
                <a:latin typeface="Arial" panose="020B0604020202020204" pitchFamily="34" charset="0"/>
              </a:rPr>
              <a:t>I’ve replace inductor from 3.3uH to 1uH(TFM322512ALMA1R0MTAA)</a:t>
            </a:r>
            <a:r>
              <a:rPr lang="ko-KR" altLang="en-US" sz="1000">
                <a:solidFill>
                  <a:srgbClr val="000000"/>
                </a:solidFill>
                <a:latin typeface="Arial" panose="020B0604020202020204" pitchFamily="34" charset="0"/>
              </a:rPr>
              <a:t> </a:t>
            </a:r>
            <a:r>
              <a:rPr lang="en-US" altLang="ko-KR" sz="1000">
                <a:solidFill>
                  <a:srgbClr val="000000"/>
                </a:solidFill>
                <a:latin typeface="Arial" panose="020B0604020202020204" pitchFamily="34" charset="0"/>
              </a:rPr>
              <a:t>and</a:t>
            </a:r>
            <a:r>
              <a:rPr lang="ko-KR" altLang="en-US" sz="1000">
                <a:solidFill>
                  <a:srgbClr val="000000"/>
                </a:solidFill>
                <a:latin typeface="Arial" panose="020B0604020202020204" pitchFamily="34" charset="0"/>
              </a:rPr>
              <a:t> </a:t>
            </a:r>
            <a:r>
              <a:rPr lang="en-US" altLang="ko-KR" sz="1000">
                <a:solidFill>
                  <a:srgbClr val="000000"/>
                </a:solidFill>
                <a:latin typeface="Arial" panose="020B0604020202020204" pitchFamily="34" charset="0"/>
              </a:rPr>
              <a:t>test</a:t>
            </a:r>
            <a:r>
              <a:rPr lang="ko-KR" altLang="en-US" sz="1000">
                <a:solidFill>
                  <a:srgbClr val="000000"/>
                </a:solidFill>
                <a:latin typeface="Arial" panose="020B0604020202020204" pitchFamily="34" charset="0"/>
              </a:rPr>
              <a:t> </a:t>
            </a:r>
            <a:r>
              <a:rPr lang="en-US" altLang="ko-KR" sz="1000">
                <a:solidFill>
                  <a:srgbClr val="000000"/>
                </a:solidFill>
                <a:latin typeface="Arial" panose="020B0604020202020204" pitchFamily="34" charset="0"/>
              </a:rPr>
              <a:t>again</a:t>
            </a:r>
            <a:r>
              <a:rPr lang="ko-KR" altLang="en-US" sz="1000">
                <a:solidFill>
                  <a:srgbClr val="000000"/>
                </a:solidFill>
                <a:latin typeface="Arial" panose="020B0604020202020204" pitchFamily="34" charset="0"/>
              </a:rPr>
              <a:t> </a:t>
            </a:r>
            <a:r>
              <a:rPr lang="en-US" altLang="ko-KR" sz="1000">
                <a:solidFill>
                  <a:srgbClr val="000000"/>
                </a:solidFill>
                <a:latin typeface="Arial" panose="020B0604020202020204" pitchFamily="34" charset="0"/>
              </a:rPr>
              <a:t>this</a:t>
            </a:r>
            <a:r>
              <a:rPr lang="ko-KR" altLang="en-US" sz="1000">
                <a:solidFill>
                  <a:srgbClr val="000000"/>
                </a:solidFill>
                <a:latin typeface="Arial" panose="020B0604020202020204" pitchFamily="34" charset="0"/>
              </a:rPr>
              <a:t> </a:t>
            </a:r>
            <a:r>
              <a:rPr lang="en-US" altLang="ko-KR" sz="1000">
                <a:solidFill>
                  <a:srgbClr val="000000"/>
                </a:solidFill>
                <a:latin typeface="Arial" panose="020B0604020202020204" pitchFamily="34" charset="0"/>
              </a:rPr>
              <a:t>Morning. Issue was improved, but not fixed.</a:t>
            </a:r>
            <a:endParaRPr lang="en-US" altLang="ko-KR" sz="1000" b="0" i="0">
              <a:solidFill>
                <a:srgbClr val="000000"/>
              </a:solidFill>
              <a:effectLst/>
              <a:latin typeface="Arial" panose="020B0604020202020204" pitchFamily="34" charset="0"/>
            </a:endParaRPr>
          </a:p>
          <a:p>
            <a:pPr algn="l"/>
            <a:endParaRPr lang="en-US" altLang="ko-KR" sz="1000" b="0" i="0">
              <a:solidFill>
                <a:srgbClr val="000000"/>
              </a:solidFill>
              <a:effectLst/>
              <a:latin typeface="Arial" panose="020B0604020202020204" pitchFamily="34" charset="0"/>
            </a:endParaRPr>
          </a:p>
          <a:p>
            <a:pPr algn="l"/>
            <a:r>
              <a:rPr lang="en-US" altLang="ko-KR" sz="1000" b="0" i="0">
                <a:solidFill>
                  <a:srgbClr val="000000"/>
                </a:solidFill>
                <a:effectLst/>
                <a:latin typeface="Arial" panose="020B0604020202020204" pitchFamily="34" charset="0"/>
              </a:rPr>
              <a:t>3. If the shipFET is installed, the BATP resistor must connect to the drain side of the shipFET. </a:t>
            </a:r>
          </a:p>
          <a:p>
            <a:pPr algn="l"/>
            <a:r>
              <a:rPr lang="en-US" altLang="ko-KR" sz="1000">
                <a:solidFill>
                  <a:srgbClr val="000000"/>
                </a:solidFill>
                <a:latin typeface="Arial" panose="020B0604020202020204" pitchFamily="34" charset="0"/>
              </a:rPr>
              <a:t>      </a:t>
            </a:r>
            <a:r>
              <a:rPr lang="ko-KR" altLang="en-US" sz="1000">
                <a:solidFill>
                  <a:srgbClr val="000000"/>
                </a:solidFill>
                <a:latin typeface="Arial" panose="020B0604020202020204" pitchFamily="34" charset="0"/>
              </a:rPr>
              <a:t>▶ </a:t>
            </a:r>
            <a:r>
              <a:rPr lang="en-US" altLang="ko-KR" sz="1000">
                <a:solidFill>
                  <a:srgbClr val="000000"/>
                </a:solidFill>
                <a:latin typeface="Arial" panose="020B0604020202020204" pitchFamily="34" charset="0"/>
              </a:rPr>
              <a:t>It is scheduled to be applied in the next step of PCB modification.</a:t>
            </a:r>
          </a:p>
          <a:p>
            <a:pPr algn="l"/>
            <a:endParaRPr lang="en-US" altLang="ko-KR" sz="1000">
              <a:solidFill>
                <a:srgbClr val="000000"/>
              </a:solidFill>
              <a:latin typeface="Arial" panose="020B0604020202020204" pitchFamily="34" charset="0"/>
            </a:endParaRPr>
          </a:p>
          <a:p>
            <a:pPr algn="l"/>
            <a:r>
              <a:rPr lang="en-US" altLang="ko-KR" sz="1000" b="0" i="0">
                <a:solidFill>
                  <a:srgbClr val="000000"/>
                </a:solidFill>
                <a:effectLst/>
                <a:latin typeface="Arial" panose="020B0604020202020204" pitchFamily="34" charset="0"/>
              </a:rPr>
              <a:t>4. With 4S battery pack, some protection for BAT and BATP pins is required to prevent battery hot plug from damaging those 20-V rated pins.  I have no data supporting the use of an RC snubber at the battery connector for hot plug protection.  In theory it should work but the resistor may get hot if the system load causes repeated battery current supplement events.  We recommend a TVS diode at the battery connector and/or, if shipFET is installed, a 33nF from BATP pin to ground to a form an RC filter with the 100ohm series resistor.  </a:t>
            </a:r>
          </a:p>
          <a:p>
            <a:pPr algn="l"/>
            <a:r>
              <a:rPr lang="en-US" altLang="ko-KR" sz="1000">
                <a:solidFill>
                  <a:srgbClr val="000000"/>
                </a:solidFill>
                <a:latin typeface="Arial" panose="020B0604020202020204" pitchFamily="34" charset="0"/>
              </a:rPr>
              <a:t>     </a:t>
            </a:r>
            <a:r>
              <a:rPr lang="ko-KR" altLang="en-US" sz="1000">
                <a:solidFill>
                  <a:srgbClr val="000000"/>
                </a:solidFill>
                <a:latin typeface="Arial" panose="020B0604020202020204" pitchFamily="34" charset="0"/>
              </a:rPr>
              <a:t>▶ </a:t>
            </a:r>
            <a:r>
              <a:rPr lang="en-US" altLang="ko-KR" sz="1000">
                <a:solidFill>
                  <a:srgbClr val="000000"/>
                </a:solidFill>
                <a:latin typeface="Arial" panose="020B0604020202020204" pitchFamily="34" charset="0"/>
              </a:rPr>
              <a:t>It is scheduled to be applied in the next step of PCB modification.</a:t>
            </a:r>
          </a:p>
          <a:p>
            <a:pPr algn="l"/>
            <a:endParaRPr lang="en-US" altLang="ko-KR" sz="1000" b="0" i="0">
              <a:solidFill>
                <a:srgbClr val="000000"/>
              </a:solidFill>
              <a:effectLst/>
              <a:latin typeface="Arial" panose="020B0604020202020204" pitchFamily="34" charset="0"/>
            </a:endParaRPr>
          </a:p>
          <a:p>
            <a:pPr algn="l"/>
            <a:r>
              <a:rPr lang="en-US" altLang="ko-KR" sz="1000" b="0" i="0">
                <a:solidFill>
                  <a:srgbClr val="000000"/>
                </a:solidFill>
                <a:effectLst/>
                <a:latin typeface="Arial" panose="020B0604020202020204" pitchFamily="34" charset="0"/>
              </a:rPr>
              <a:t>On the schematic, the rework to add the 100nF PMID and SYS capacitors likely is not effective due to the wire that connects to the SYS ground.  The point of those capacitors is shunt switching noise to IC GND pin with as little resistance as possible.</a:t>
            </a:r>
          </a:p>
          <a:p>
            <a:pPr algn="l"/>
            <a:r>
              <a:rPr lang="en-US" altLang="ko-KR" sz="1000">
                <a:solidFill>
                  <a:srgbClr val="000000"/>
                </a:solidFill>
                <a:latin typeface="Arial" panose="020B0604020202020204" pitchFamily="34" charset="0"/>
              </a:rPr>
              <a:t>  </a:t>
            </a:r>
            <a:r>
              <a:rPr lang="ko-KR" altLang="en-US" sz="1000">
                <a:solidFill>
                  <a:srgbClr val="000000"/>
                </a:solidFill>
                <a:latin typeface="Arial" panose="020B0604020202020204" pitchFamily="34" charset="0"/>
              </a:rPr>
              <a:t>▶  </a:t>
            </a:r>
            <a:r>
              <a:rPr lang="en-US" altLang="ko-KR" sz="1000">
                <a:solidFill>
                  <a:srgbClr val="000000"/>
                </a:solidFill>
                <a:latin typeface="Arial" panose="020B0604020202020204" pitchFamily="34" charset="0"/>
              </a:rPr>
              <a:t>The 100nF capacitor was well connected to PMID and SYS pin 27 GND Trace by rework, and then an additional wire was connected to SYS GND.</a:t>
            </a:r>
          </a:p>
          <a:p>
            <a:pPr algn="l"/>
            <a:endParaRPr lang="en-US" altLang="ko-KR" sz="1000" b="0" i="0">
              <a:solidFill>
                <a:srgbClr val="000000"/>
              </a:solidFill>
              <a:effectLst/>
              <a:latin typeface="Arial" panose="020B0604020202020204" pitchFamily="34" charset="0"/>
            </a:endParaRPr>
          </a:p>
          <a:p>
            <a:pPr algn="l"/>
            <a:r>
              <a:rPr lang="en-US" altLang="ko-KR" sz="1000" b="0" i="0">
                <a:solidFill>
                  <a:srgbClr val="000000"/>
                </a:solidFill>
                <a:effectLst/>
                <a:latin typeface="Arial" panose="020B0604020202020204" pitchFamily="34" charset="0"/>
              </a:rPr>
              <a:t>From your plots, I do not understand how a charged battery connected at BAT pin (through the shipFET) can have its voltage move as much as your plots show unless</a:t>
            </a:r>
          </a:p>
          <a:p>
            <a:pPr algn="l"/>
            <a:r>
              <a:rPr lang="en-US" altLang="ko-KR" sz="1000" b="0" i="0">
                <a:solidFill>
                  <a:srgbClr val="000000"/>
                </a:solidFill>
                <a:effectLst/>
                <a:latin typeface="Arial" panose="020B0604020202020204" pitchFamily="34" charset="0"/>
              </a:rPr>
              <a:t>1. the battery pack protector is opening/closing.  </a:t>
            </a:r>
            <a:r>
              <a:rPr lang="ko-KR" altLang="en-US" sz="1000">
                <a:solidFill>
                  <a:srgbClr val="000000"/>
                </a:solidFill>
                <a:latin typeface="Arial" panose="020B0604020202020204" pitchFamily="34" charset="0"/>
              </a:rPr>
              <a:t> ▶ </a:t>
            </a:r>
            <a:r>
              <a:rPr lang="en-US" altLang="ko-KR" sz="1000">
                <a:solidFill>
                  <a:srgbClr val="000000"/>
                </a:solidFill>
                <a:latin typeface="Arial" panose="020B0604020202020204" pitchFamily="34" charset="0"/>
              </a:rPr>
              <a:t>looks closing. The protector doesn't seem to be working.</a:t>
            </a:r>
            <a:endParaRPr lang="en-US" altLang="ko-KR" sz="1000" b="0" i="0">
              <a:solidFill>
                <a:srgbClr val="000000"/>
              </a:solidFill>
              <a:effectLst/>
              <a:latin typeface="Arial" panose="020B0604020202020204" pitchFamily="34" charset="0"/>
            </a:endParaRPr>
          </a:p>
          <a:p>
            <a:pPr algn="l"/>
            <a:r>
              <a:rPr lang="en-US" altLang="ko-KR" sz="1000" b="0" i="0">
                <a:solidFill>
                  <a:srgbClr val="000000"/>
                </a:solidFill>
                <a:effectLst/>
                <a:latin typeface="Arial" panose="020B0604020202020204" pitchFamily="34" charset="0"/>
              </a:rPr>
              <a:t>2. there is a large series resistor between the battery and the IC BAT pin. </a:t>
            </a:r>
            <a:r>
              <a:rPr lang="ko-KR" altLang="en-US" sz="1000">
                <a:solidFill>
                  <a:srgbClr val="000000"/>
                </a:solidFill>
                <a:latin typeface="Arial" panose="020B0604020202020204" pitchFamily="34" charset="0"/>
              </a:rPr>
              <a:t>▶ </a:t>
            </a:r>
            <a:r>
              <a:rPr lang="en-US" altLang="ko-KR" sz="1000" b="0" i="0">
                <a:solidFill>
                  <a:srgbClr val="000000"/>
                </a:solidFill>
                <a:effectLst/>
                <a:latin typeface="Arial" panose="020B0604020202020204" pitchFamily="34" charset="0"/>
              </a:rPr>
              <a:t>Current probe for measure(1mΩ) + Internal resister of Battery pack (</a:t>
            </a:r>
            <a:r>
              <a:rPr lang="ko-KR" altLang="en-US" sz="1000" b="0" i="0">
                <a:solidFill>
                  <a:srgbClr val="000000"/>
                </a:solidFill>
                <a:effectLst/>
                <a:latin typeface="Arial" panose="020B0604020202020204" pitchFamily="34" charset="0"/>
              </a:rPr>
              <a:t>≤ </a:t>
            </a:r>
            <a:r>
              <a:rPr lang="en-US" altLang="ko-KR" sz="1000" b="0" i="0">
                <a:solidFill>
                  <a:srgbClr val="000000"/>
                </a:solidFill>
                <a:effectLst/>
                <a:latin typeface="Arial" panose="020B0604020202020204" pitchFamily="34" charset="0"/>
              </a:rPr>
              <a:t>50mΩ)</a:t>
            </a:r>
          </a:p>
          <a:p>
            <a:pPr algn="l"/>
            <a:endParaRPr lang="en-US" altLang="ko-KR" sz="1000" b="0" i="0">
              <a:solidFill>
                <a:srgbClr val="000000"/>
              </a:solidFill>
              <a:effectLst/>
              <a:latin typeface="Arial" panose="020B0604020202020204" pitchFamily="34" charset="0"/>
            </a:endParaRPr>
          </a:p>
          <a:p>
            <a:pPr algn="l"/>
            <a:r>
              <a:rPr lang="en-US" altLang="ko-KR" sz="1000" b="0" i="0">
                <a:solidFill>
                  <a:srgbClr val="000000"/>
                </a:solidFill>
                <a:effectLst/>
                <a:latin typeface="Arial" panose="020B0604020202020204" pitchFamily="34" charset="0"/>
              </a:rPr>
              <a:t>What do the charger's status and fault registers report during/after the scope plot events?  The fault registers are "sticky" meaning that don't clear until they are read.</a:t>
            </a:r>
          </a:p>
          <a:p>
            <a:pPr algn="l"/>
            <a:r>
              <a:rPr lang="en-US" altLang="ko-KR" sz="1000" b="0" i="0">
                <a:solidFill>
                  <a:srgbClr val="000000"/>
                </a:solidFill>
                <a:effectLst/>
                <a:latin typeface="Arial" panose="020B0604020202020204" pitchFamily="34" charset="0"/>
              </a:rPr>
              <a:t>I recommend getting a BQ25798EVM and testing your software with the EVM.</a:t>
            </a:r>
          </a:p>
          <a:p>
            <a:pPr algn="l"/>
            <a:r>
              <a:rPr lang="en-US" altLang="ko-KR" sz="1000">
                <a:solidFill>
                  <a:srgbClr val="000000"/>
                </a:solidFill>
                <a:latin typeface="Arial" panose="020B0604020202020204" pitchFamily="34" charset="0"/>
              </a:rPr>
              <a:t> </a:t>
            </a:r>
            <a:r>
              <a:rPr lang="ko-KR" altLang="en-US" sz="1000">
                <a:solidFill>
                  <a:srgbClr val="000000"/>
                </a:solidFill>
                <a:latin typeface="Arial" panose="020B0604020202020204" pitchFamily="34" charset="0"/>
              </a:rPr>
              <a:t>▶ </a:t>
            </a:r>
            <a:r>
              <a:rPr lang="en-US" altLang="ko-KR" sz="1000">
                <a:solidFill>
                  <a:srgbClr val="000000"/>
                </a:solidFill>
                <a:latin typeface="Arial" panose="020B0604020202020204" pitchFamily="34" charset="0"/>
              </a:rPr>
              <a:t>This morning, I read the register dump before and after the EVENT occurred, but there was no change in the fault status register.</a:t>
            </a:r>
            <a:endParaRPr lang="en-US" altLang="ko-KR" sz="1000" b="0" i="0">
              <a:solidFill>
                <a:srgbClr val="000000"/>
              </a:solidFill>
              <a:effectLst/>
              <a:latin typeface="Arial" panose="020B0604020202020204" pitchFamily="34" charset="0"/>
            </a:endParaRPr>
          </a:p>
          <a:p>
            <a:pPr algn="l"/>
            <a:endParaRPr lang="en-US" altLang="ko-KR" sz="1000">
              <a:solidFill>
                <a:srgbClr val="000000"/>
              </a:solidFill>
              <a:latin typeface="Arial" panose="020B0604020202020204" pitchFamily="34" charset="0"/>
            </a:endParaRPr>
          </a:p>
          <a:p>
            <a:pPr algn="l"/>
            <a:endParaRPr lang="en-US" altLang="ko-KR" sz="1000" b="0" i="0">
              <a:solidFill>
                <a:srgbClr val="000000"/>
              </a:solidFill>
              <a:effectLst/>
              <a:latin typeface="Arial" panose="020B0604020202020204" pitchFamily="34" charset="0"/>
            </a:endParaRPr>
          </a:p>
          <a:p>
            <a:pPr algn="l"/>
            <a:r>
              <a:rPr lang="en-US" altLang="ko-KR" sz="1000" b="0" i="0">
                <a:solidFill>
                  <a:srgbClr val="000000"/>
                </a:solidFill>
                <a:effectLst/>
                <a:latin typeface="Arial" panose="020B0604020202020204" pitchFamily="34" charset="0"/>
              </a:rPr>
              <a:t>Regards,</a:t>
            </a:r>
          </a:p>
        </p:txBody>
      </p:sp>
    </p:spTree>
    <p:extLst>
      <p:ext uri="{BB962C8B-B14F-4D97-AF65-F5344CB8AC3E}">
        <p14:creationId xmlns:p14="http://schemas.microsoft.com/office/powerpoint/2010/main" val="1555257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그림 7">
            <a:extLst>
              <a:ext uri="{FF2B5EF4-FFF2-40B4-BE49-F238E27FC236}">
                <a16:creationId xmlns:a16="http://schemas.microsoft.com/office/drawing/2014/main" id="{FFCAD37A-C9E6-E5C7-46A4-B80260014775}"/>
              </a:ext>
            </a:extLst>
          </p:cNvPr>
          <p:cNvPicPr>
            <a:picLocks noChangeAspect="1"/>
          </p:cNvPicPr>
          <p:nvPr/>
        </p:nvPicPr>
        <p:blipFill>
          <a:blip r:embed="rId2"/>
          <a:stretch>
            <a:fillRect/>
          </a:stretch>
        </p:blipFill>
        <p:spPr>
          <a:xfrm>
            <a:off x="8331216" y="3783104"/>
            <a:ext cx="664117" cy="1636288"/>
          </a:xfrm>
          <a:prstGeom prst="rect">
            <a:avLst/>
          </a:prstGeom>
        </p:spPr>
      </p:pic>
      <p:cxnSp>
        <p:nvCxnSpPr>
          <p:cNvPr id="11" name="직선 연결선 10">
            <a:extLst>
              <a:ext uri="{FF2B5EF4-FFF2-40B4-BE49-F238E27FC236}">
                <a16:creationId xmlns:a16="http://schemas.microsoft.com/office/drawing/2014/main" id="{F75AF699-D99A-33FD-6050-F906C5764B75}"/>
              </a:ext>
            </a:extLst>
          </p:cNvPr>
          <p:cNvCxnSpPr>
            <a:cxnSpLocks/>
          </p:cNvCxnSpPr>
          <p:nvPr/>
        </p:nvCxnSpPr>
        <p:spPr>
          <a:xfrm>
            <a:off x="5356407" y="5284694"/>
            <a:ext cx="311075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직선 연결선 12">
            <a:extLst>
              <a:ext uri="{FF2B5EF4-FFF2-40B4-BE49-F238E27FC236}">
                <a16:creationId xmlns:a16="http://schemas.microsoft.com/office/drawing/2014/main" id="{26C2A79B-458C-7100-006D-31E1020DD85B}"/>
              </a:ext>
            </a:extLst>
          </p:cNvPr>
          <p:cNvCxnSpPr>
            <a:cxnSpLocks/>
          </p:cNvCxnSpPr>
          <p:nvPr/>
        </p:nvCxnSpPr>
        <p:spPr>
          <a:xfrm>
            <a:off x="5356407" y="3792068"/>
            <a:ext cx="311075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자유형 130">
            <a:extLst>
              <a:ext uri="{FF2B5EF4-FFF2-40B4-BE49-F238E27FC236}">
                <a16:creationId xmlns:a16="http://schemas.microsoft.com/office/drawing/2014/main" id="{1B26640D-ADA5-236D-952C-2F25913A9557}"/>
              </a:ext>
            </a:extLst>
          </p:cNvPr>
          <p:cNvSpPr/>
          <p:nvPr/>
        </p:nvSpPr>
        <p:spPr>
          <a:xfrm>
            <a:off x="7358170" y="3723291"/>
            <a:ext cx="211002" cy="119626"/>
          </a:xfrm>
          <a:custGeom>
            <a:avLst/>
            <a:gdLst>
              <a:gd name="connsiteX0" fmla="*/ 7196 w 681089"/>
              <a:gd name="connsiteY0" fmla="*/ 225425 h 437356"/>
              <a:gd name="connsiteX1" fmla="*/ 52 w 681089"/>
              <a:gd name="connsiteY1" fmla="*/ 1587 h 437356"/>
              <a:gd name="connsiteX2" fmla="*/ 52 w 681089"/>
              <a:gd name="connsiteY2" fmla="*/ 6350 h 437356"/>
              <a:gd name="connsiteX3" fmla="*/ 195314 w 681089"/>
              <a:gd name="connsiteY3" fmla="*/ 437356 h 437356"/>
              <a:gd name="connsiteX4" fmla="*/ 176264 w 681089"/>
              <a:gd name="connsiteY4" fmla="*/ 1587 h 437356"/>
              <a:gd name="connsiteX5" fmla="*/ 369146 w 681089"/>
              <a:gd name="connsiteY5" fmla="*/ 425450 h 437356"/>
              <a:gd name="connsiteX6" fmla="*/ 345333 w 681089"/>
              <a:gd name="connsiteY6" fmla="*/ 3968 h 437356"/>
              <a:gd name="connsiteX7" fmla="*/ 538214 w 681089"/>
              <a:gd name="connsiteY7" fmla="*/ 423068 h 437356"/>
              <a:gd name="connsiteX8" fmla="*/ 526308 w 681089"/>
              <a:gd name="connsiteY8" fmla="*/ 220662 h 437356"/>
              <a:gd name="connsiteX9" fmla="*/ 681089 w 681089"/>
              <a:gd name="connsiteY9" fmla="*/ 220662 h 437356"/>
              <a:gd name="connsiteX0" fmla="*/ 7196 w 538214"/>
              <a:gd name="connsiteY0" fmla="*/ 225425 h 437356"/>
              <a:gd name="connsiteX1" fmla="*/ 52 w 538214"/>
              <a:gd name="connsiteY1" fmla="*/ 1587 h 437356"/>
              <a:gd name="connsiteX2" fmla="*/ 52 w 538214"/>
              <a:gd name="connsiteY2" fmla="*/ 6350 h 437356"/>
              <a:gd name="connsiteX3" fmla="*/ 195314 w 538214"/>
              <a:gd name="connsiteY3" fmla="*/ 437356 h 437356"/>
              <a:gd name="connsiteX4" fmla="*/ 176264 w 538214"/>
              <a:gd name="connsiteY4" fmla="*/ 1587 h 437356"/>
              <a:gd name="connsiteX5" fmla="*/ 369146 w 538214"/>
              <a:gd name="connsiteY5" fmla="*/ 425450 h 437356"/>
              <a:gd name="connsiteX6" fmla="*/ 345333 w 538214"/>
              <a:gd name="connsiteY6" fmla="*/ 3968 h 437356"/>
              <a:gd name="connsiteX7" fmla="*/ 538214 w 538214"/>
              <a:gd name="connsiteY7" fmla="*/ 423068 h 437356"/>
              <a:gd name="connsiteX8" fmla="*/ 526308 w 538214"/>
              <a:gd name="connsiteY8" fmla="*/ 220662 h 437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8214" h="437356">
                <a:moveTo>
                  <a:pt x="7196" y="225425"/>
                </a:moveTo>
                <a:cubicBezTo>
                  <a:pt x="4815" y="150812"/>
                  <a:pt x="2485" y="76198"/>
                  <a:pt x="52" y="1587"/>
                </a:cubicBezTo>
                <a:cubicBezTo>
                  <a:pt x="0" y="0"/>
                  <a:pt x="52" y="4762"/>
                  <a:pt x="52" y="6350"/>
                </a:cubicBezTo>
                <a:lnTo>
                  <a:pt x="195314" y="437356"/>
                </a:lnTo>
                <a:lnTo>
                  <a:pt x="176264" y="1587"/>
                </a:lnTo>
                <a:lnTo>
                  <a:pt x="369146" y="425450"/>
                </a:lnTo>
                <a:lnTo>
                  <a:pt x="345333" y="3968"/>
                </a:lnTo>
                <a:lnTo>
                  <a:pt x="538214" y="423068"/>
                </a:lnTo>
                <a:lnTo>
                  <a:pt x="526308" y="220662"/>
                </a:ln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ko-KR" altLang="en-US"/>
          </a:p>
        </p:txBody>
      </p:sp>
      <p:sp>
        <p:nvSpPr>
          <p:cNvPr id="15" name="TextBox 14">
            <a:extLst>
              <a:ext uri="{FF2B5EF4-FFF2-40B4-BE49-F238E27FC236}">
                <a16:creationId xmlns:a16="http://schemas.microsoft.com/office/drawing/2014/main" id="{60BA1CC0-C509-1A9F-3DFA-D9FD310F1803}"/>
              </a:ext>
            </a:extLst>
          </p:cNvPr>
          <p:cNvSpPr txBox="1"/>
          <p:nvPr/>
        </p:nvSpPr>
        <p:spPr>
          <a:xfrm>
            <a:off x="6911783" y="3147567"/>
            <a:ext cx="1582484" cy="553998"/>
          </a:xfrm>
          <a:prstGeom prst="rect">
            <a:avLst/>
          </a:prstGeom>
          <a:noFill/>
        </p:spPr>
        <p:txBody>
          <a:bodyPr wrap="none" rtlCol="0">
            <a:spAutoFit/>
          </a:bodyPr>
          <a:lstStyle/>
          <a:p>
            <a:r>
              <a:rPr lang="en-US" altLang="ko-KR" sz="1000"/>
              <a:t>Current Porbe</a:t>
            </a:r>
          </a:p>
          <a:p>
            <a:r>
              <a:rPr lang="en-US" altLang="ko-KR" sz="1000"/>
              <a:t>to measure current(ch1)</a:t>
            </a:r>
          </a:p>
          <a:p>
            <a:r>
              <a:rPr lang="en-US" altLang="ko-KR" sz="1000"/>
              <a:t>: 1mΩ</a:t>
            </a:r>
            <a:endParaRPr lang="ko-KR" altLang="en-US" sz="1000"/>
          </a:p>
        </p:txBody>
      </p:sp>
      <p:pic>
        <p:nvPicPr>
          <p:cNvPr id="19" name="그림 18">
            <a:extLst>
              <a:ext uri="{FF2B5EF4-FFF2-40B4-BE49-F238E27FC236}">
                <a16:creationId xmlns:a16="http://schemas.microsoft.com/office/drawing/2014/main" id="{A793B3AA-E3D0-15BE-A1C1-93B7A788A325}"/>
              </a:ext>
            </a:extLst>
          </p:cNvPr>
          <p:cNvPicPr>
            <a:picLocks noChangeAspect="1"/>
          </p:cNvPicPr>
          <p:nvPr/>
        </p:nvPicPr>
        <p:blipFill>
          <a:blip r:embed="rId3"/>
          <a:stretch>
            <a:fillRect/>
          </a:stretch>
        </p:blipFill>
        <p:spPr>
          <a:xfrm>
            <a:off x="8838449" y="3842917"/>
            <a:ext cx="2941597" cy="2459271"/>
          </a:xfrm>
          <a:prstGeom prst="rect">
            <a:avLst/>
          </a:prstGeom>
        </p:spPr>
      </p:pic>
      <p:sp>
        <p:nvSpPr>
          <p:cNvPr id="20" name="직사각형 19">
            <a:extLst>
              <a:ext uri="{FF2B5EF4-FFF2-40B4-BE49-F238E27FC236}">
                <a16:creationId xmlns:a16="http://schemas.microsoft.com/office/drawing/2014/main" id="{456AD14B-530D-223A-35F4-B4EBB5B29F5C}"/>
              </a:ext>
            </a:extLst>
          </p:cNvPr>
          <p:cNvSpPr/>
          <p:nvPr/>
        </p:nvSpPr>
        <p:spPr>
          <a:xfrm>
            <a:off x="5159188" y="3554506"/>
            <a:ext cx="387315" cy="198568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lang="en-US" altLang="ko-KR" sz="1050"/>
              <a:t>BAT CON</a:t>
            </a:r>
            <a:endParaRPr lang="ko-KR" altLang="en-US" sz="1050"/>
          </a:p>
        </p:txBody>
      </p:sp>
      <p:cxnSp>
        <p:nvCxnSpPr>
          <p:cNvPr id="21" name="직선 연결선 20">
            <a:extLst>
              <a:ext uri="{FF2B5EF4-FFF2-40B4-BE49-F238E27FC236}">
                <a16:creationId xmlns:a16="http://schemas.microsoft.com/office/drawing/2014/main" id="{360B4AAC-8437-6327-4F51-DB2FA6C60219}"/>
              </a:ext>
            </a:extLst>
          </p:cNvPr>
          <p:cNvCxnSpPr>
            <a:cxnSpLocks/>
          </p:cNvCxnSpPr>
          <p:nvPr/>
        </p:nvCxnSpPr>
        <p:spPr>
          <a:xfrm>
            <a:off x="5546503" y="4715436"/>
            <a:ext cx="311075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BBFB7A8E-106E-7E1C-AD47-1201BD56AE08}"/>
              </a:ext>
            </a:extLst>
          </p:cNvPr>
          <p:cNvSpPr txBox="1"/>
          <p:nvPr/>
        </p:nvSpPr>
        <p:spPr>
          <a:xfrm>
            <a:off x="5548979" y="3592486"/>
            <a:ext cx="723275" cy="253916"/>
          </a:xfrm>
          <a:prstGeom prst="rect">
            <a:avLst/>
          </a:prstGeom>
          <a:noFill/>
        </p:spPr>
        <p:txBody>
          <a:bodyPr wrap="none" rtlCol="0">
            <a:spAutoFit/>
          </a:bodyPr>
          <a:lstStyle/>
          <a:p>
            <a:r>
              <a:rPr lang="en-US" altLang="ko-KR" sz="1050"/>
              <a:t>3 (+BAT)</a:t>
            </a:r>
            <a:endParaRPr lang="ko-KR" altLang="en-US" sz="1050"/>
          </a:p>
        </p:txBody>
      </p:sp>
      <p:sp>
        <p:nvSpPr>
          <p:cNvPr id="23" name="TextBox 22">
            <a:extLst>
              <a:ext uri="{FF2B5EF4-FFF2-40B4-BE49-F238E27FC236}">
                <a16:creationId xmlns:a16="http://schemas.microsoft.com/office/drawing/2014/main" id="{DEF1403E-CF1A-398D-2413-ED7290F5305A}"/>
              </a:ext>
            </a:extLst>
          </p:cNvPr>
          <p:cNvSpPr txBox="1"/>
          <p:nvPr/>
        </p:nvSpPr>
        <p:spPr>
          <a:xfrm>
            <a:off x="5596891" y="4423353"/>
            <a:ext cx="683200" cy="253916"/>
          </a:xfrm>
          <a:prstGeom prst="rect">
            <a:avLst/>
          </a:prstGeom>
          <a:noFill/>
        </p:spPr>
        <p:txBody>
          <a:bodyPr wrap="none" rtlCol="0">
            <a:spAutoFit/>
          </a:bodyPr>
          <a:lstStyle/>
          <a:p>
            <a:r>
              <a:rPr lang="en-US" altLang="ko-KR" sz="1050"/>
              <a:t>2 (GND)</a:t>
            </a:r>
            <a:endParaRPr lang="ko-KR" altLang="en-US" sz="1050"/>
          </a:p>
        </p:txBody>
      </p:sp>
      <p:sp>
        <p:nvSpPr>
          <p:cNvPr id="24" name="TextBox 23">
            <a:extLst>
              <a:ext uri="{FF2B5EF4-FFF2-40B4-BE49-F238E27FC236}">
                <a16:creationId xmlns:a16="http://schemas.microsoft.com/office/drawing/2014/main" id="{C2F47D86-923E-38B6-1B4D-7A724E099B84}"/>
              </a:ext>
            </a:extLst>
          </p:cNvPr>
          <p:cNvSpPr txBox="1"/>
          <p:nvPr/>
        </p:nvSpPr>
        <p:spPr>
          <a:xfrm>
            <a:off x="5593868" y="5073975"/>
            <a:ext cx="649537" cy="253916"/>
          </a:xfrm>
          <a:prstGeom prst="rect">
            <a:avLst/>
          </a:prstGeom>
          <a:noFill/>
        </p:spPr>
        <p:txBody>
          <a:bodyPr wrap="none" rtlCol="0">
            <a:spAutoFit/>
          </a:bodyPr>
          <a:lstStyle/>
          <a:p>
            <a:r>
              <a:rPr lang="en-US" altLang="ko-KR" sz="1050"/>
              <a:t>1 (NTC)</a:t>
            </a:r>
            <a:endParaRPr lang="ko-KR" altLang="en-US" sz="1050"/>
          </a:p>
        </p:txBody>
      </p:sp>
      <p:sp>
        <p:nvSpPr>
          <p:cNvPr id="25" name="TextBox 24">
            <a:extLst>
              <a:ext uri="{FF2B5EF4-FFF2-40B4-BE49-F238E27FC236}">
                <a16:creationId xmlns:a16="http://schemas.microsoft.com/office/drawing/2014/main" id="{48C86847-640D-864F-511A-F582F9BE4C31}"/>
              </a:ext>
            </a:extLst>
          </p:cNvPr>
          <p:cNvSpPr txBox="1"/>
          <p:nvPr/>
        </p:nvSpPr>
        <p:spPr>
          <a:xfrm>
            <a:off x="8878186" y="3626889"/>
            <a:ext cx="2077813" cy="246221"/>
          </a:xfrm>
          <a:prstGeom prst="rect">
            <a:avLst/>
          </a:prstGeom>
          <a:noFill/>
        </p:spPr>
        <p:txBody>
          <a:bodyPr wrap="none" rtlCol="0">
            <a:spAutoFit/>
          </a:bodyPr>
          <a:lstStyle/>
          <a:p>
            <a:r>
              <a:rPr lang="en-US" altLang="ko-KR" sz="1000"/>
              <a:t>PCM Parameters of Battery Pack</a:t>
            </a:r>
            <a:endParaRPr lang="ko-KR" altLang="en-US" sz="1000"/>
          </a:p>
        </p:txBody>
      </p:sp>
      <p:pic>
        <p:nvPicPr>
          <p:cNvPr id="27" name="그림 26">
            <a:extLst>
              <a:ext uri="{FF2B5EF4-FFF2-40B4-BE49-F238E27FC236}">
                <a16:creationId xmlns:a16="http://schemas.microsoft.com/office/drawing/2014/main" id="{32B802DA-7B40-3489-A932-F36B9BF4E17D}"/>
              </a:ext>
            </a:extLst>
          </p:cNvPr>
          <p:cNvPicPr>
            <a:picLocks noChangeAspect="1"/>
          </p:cNvPicPr>
          <p:nvPr/>
        </p:nvPicPr>
        <p:blipFill>
          <a:blip r:embed="rId4"/>
          <a:stretch>
            <a:fillRect/>
          </a:stretch>
        </p:blipFill>
        <p:spPr>
          <a:xfrm>
            <a:off x="8878186" y="812226"/>
            <a:ext cx="2592155" cy="2742280"/>
          </a:xfrm>
          <a:prstGeom prst="rect">
            <a:avLst/>
          </a:prstGeom>
        </p:spPr>
      </p:pic>
      <p:sp>
        <p:nvSpPr>
          <p:cNvPr id="28" name="TextBox 27">
            <a:extLst>
              <a:ext uri="{FF2B5EF4-FFF2-40B4-BE49-F238E27FC236}">
                <a16:creationId xmlns:a16="http://schemas.microsoft.com/office/drawing/2014/main" id="{12AC83C0-0158-152C-EBD3-2285A1026523}"/>
              </a:ext>
            </a:extLst>
          </p:cNvPr>
          <p:cNvSpPr txBox="1"/>
          <p:nvPr/>
        </p:nvSpPr>
        <p:spPr>
          <a:xfrm>
            <a:off x="8878186" y="544910"/>
            <a:ext cx="1386918" cy="246221"/>
          </a:xfrm>
          <a:prstGeom prst="rect">
            <a:avLst/>
          </a:prstGeom>
          <a:noFill/>
        </p:spPr>
        <p:txBody>
          <a:bodyPr wrap="none" rtlCol="0">
            <a:spAutoFit/>
          </a:bodyPr>
          <a:lstStyle/>
          <a:p>
            <a:r>
              <a:rPr lang="en-US" altLang="ko-KR" sz="1000"/>
              <a:t>Spec of Battery Pack</a:t>
            </a:r>
            <a:endParaRPr lang="ko-KR" altLang="en-US" sz="1000"/>
          </a:p>
        </p:txBody>
      </p:sp>
      <p:sp>
        <p:nvSpPr>
          <p:cNvPr id="29" name="TextBox 28">
            <a:extLst>
              <a:ext uri="{FF2B5EF4-FFF2-40B4-BE49-F238E27FC236}">
                <a16:creationId xmlns:a16="http://schemas.microsoft.com/office/drawing/2014/main" id="{FB98D5BA-2587-25C8-40F3-FAC24E770327}"/>
              </a:ext>
            </a:extLst>
          </p:cNvPr>
          <p:cNvSpPr txBox="1"/>
          <p:nvPr/>
        </p:nvSpPr>
        <p:spPr>
          <a:xfrm>
            <a:off x="209315" y="258039"/>
            <a:ext cx="2884123" cy="246221"/>
          </a:xfrm>
          <a:prstGeom prst="rect">
            <a:avLst/>
          </a:prstGeom>
          <a:noFill/>
        </p:spPr>
        <p:txBody>
          <a:bodyPr wrap="none" rtlCol="0">
            <a:spAutoFit/>
          </a:bodyPr>
          <a:lstStyle/>
          <a:p>
            <a:r>
              <a:rPr lang="ko-KR" altLang="en-US" sz="1000"/>
              <a:t>□ </a:t>
            </a:r>
            <a:r>
              <a:rPr lang="en-US" altLang="ko-KR" sz="1000"/>
              <a:t>Battery Pack &amp; Connection with Main PBA </a:t>
            </a:r>
            <a:endParaRPr lang="ko-KR" altLang="en-US" sz="1000"/>
          </a:p>
        </p:txBody>
      </p:sp>
      <p:sp>
        <p:nvSpPr>
          <p:cNvPr id="32" name="TextBox 31">
            <a:extLst>
              <a:ext uri="{FF2B5EF4-FFF2-40B4-BE49-F238E27FC236}">
                <a16:creationId xmlns:a16="http://schemas.microsoft.com/office/drawing/2014/main" id="{59FE23AA-EF53-E9CF-88D4-AFAC266E1AB4}"/>
              </a:ext>
            </a:extLst>
          </p:cNvPr>
          <p:cNvSpPr txBox="1"/>
          <p:nvPr/>
        </p:nvSpPr>
        <p:spPr>
          <a:xfrm>
            <a:off x="5175242" y="3282659"/>
            <a:ext cx="380232" cy="253916"/>
          </a:xfrm>
          <a:prstGeom prst="rect">
            <a:avLst/>
          </a:prstGeom>
          <a:noFill/>
        </p:spPr>
        <p:txBody>
          <a:bodyPr wrap="none" rtlCol="0">
            <a:spAutoFit/>
          </a:bodyPr>
          <a:lstStyle/>
          <a:p>
            <a:r>
              <a:rPr lang="en-US" altLang="ko-KR" sz="1050"/>
              <a:t>J32</a:t>
            </a:r>
            <a:endParaRPr lang="ko-KR" altLang="en-US" sz="1050"/>
          </a:p>
        </p:txBody>
      </p:sp>
      <p:pic>
        <p:nvPicPr>
          <p:cNvPr id="3" name="그림 2">
            <a:extLst>
              <a:ext uri="{FF2B5EF4-FFF2-40B4-BE49-F238E27FC236}">
                <a16:creationId xmlns:a16="http://schemas.microsoft.com/office/drawing/2014/main" id="{7791EF1A-B70E-9BF4-0D9C-A483048C532B}"/>
              </a:ext>
            </a:extLst>
          </p:cNvPr>
          <p:cNvPicPr>
            <a:picLocks noChangeAspect="1"/>
          </p:cNvPicPr>
          <p:nvPr/>
        </p:nvPicPr>
        <p:blipFill>
          <a:blip r:embed="rId5"/>
          <a:stretch>
            <a:fillRect/>
          </a:stretch>
        </p:blipFill>
        <p:spPr>
          <a:xfrm>
            <a:off x="1183635" y="3424566"/>
            <a:ext cx="4169210" cy="2135843"/>
          </a:xfrm>
          <a:prstGeom prst="rect">
            <a:avLst/>
          </a:prstGeom>
        </p:spPr>
      </p:pic>
      <p:cxnSp>
        <p:nvCxnSpPr>
          <p:cNvPr id="5" name="직선 화살표 연결선 4">
            <a:extLst>
              <a:ext uri="{FF2B5EF4-FFF2-40B4-BE49-F238E27FC236}">
                <a16:creationId xmlns:a16="http://schemas.microsoft.com/office/drawing/2014/main" id="{A257A96B-FD93-1E42-866A-4D6B0C83942E}"/>
              </a:ext>
            </a:extLst>
          </p:cNvPr>
          <p:cNvCxnSpPr/>
          <p:nvPr/>
        </p:nvCxnSpPr>
        <p:spPr>
          <a:xfrm>
            <a:off x="5175242" y="2550459"/>
            <a:ext cx="1198664" cy="12416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직선 화살표 연결선 5">
            <a:extLst>
              <a:ext uri="{FF2B5EF4-FFF2-40B4-BE49-F238E27FC236}">
                <a16:creationId xmlns:a16="http://schemas.microsoft.com/office/drawing/2014/main" id="{48D01E81-3763-AD9D-56F2-81805639A643}"/>
              </a:ext>
            </a:extLst>
          </p:cNvPr>
          <p:cNvCxnSpPr/>
          <p:nvPr/>
        </p:nvCxnSpPr>
        <p:spPr>
          <a:xfrm>
            <a:off x="6256185" y="2543736"/>
            <a:ext cx="1198664" cy="12416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직선 화살표 연결선 6">
            <a:extLst>
              <a:ext uri="{FF2B5EF4-FFF2-40B4-BE49-F238E27FC236}">
                <a16:creationId xmlns:a16="http://schemas.microsoft.com/office/drawing/2014/main" id="{2D236816-5EF7-F2CC-2375-A3327A67E968}"/>
              </a:ext>
            </a:extLst>
          </p:cNvPr>
          <p:cNvCxnSpPr/>
          <p:nvPr/>
        </p:nvCxnSpPr>
        <p:spPr>
          <a:xfrm>
            <a:off x="1267910" y="3048000"/>
            <a:ext cx="1198664" cy="12416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직선 화살표 연결선 8">
            <a:extLst>
              <a:ext uri="{FF2B5EF4-FFF2-40B4-BE49-F238E27FC236}">
                <a16:creationId xmlns:a16="http://schemas.microsoft.com/office/drawing/2014/main" id="{56DE2B44-7D6F-48D6-29B5-B1F6844A845C}"/>
              </a:ext>
            </a:extLst>
          </p:cNvPr>
          <p:cNvCxnSpPr/>
          <p:nvPr/>
        </p:nvCxnSpPr>
        <p:spPr>
          <a:xfrm>
            <a:off x="3105581" y="2459956"/>
            <a:ext cx="1198664" cy="12416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00AA133C-1915-997B-856D-9149174771EE}"/>
              </a:ext>
            </a:extLst>
          </p:cNvPr>
          <p:cNvSpPr txBox="1"/>
          <p:nvPr/>
        </p:nvSpPr>
        <p:spPr>
          <a:xfrm>
            <a:off x="4339245" y="2168100"/>
            <a:ext cx="1468735" cy="276999"/>
          </a:xfrm>
          <a:prstGeom prst="rect">
            <a:avLst/>
          </a:prstGeom>
          <a:noFill/>
        </p:spPr>
        <p:txBody>
          <a:bodyPr wrap="none" rtlCol="0">
            <a:spAutoFit/>
          </a:bodyPr>
          <a:lstStyle/>
          <a:p>
            <a:r>
              <a:rPr lang="en-US" altLang="ko-KR" sz="1200"/>
              <a:t>CH2 (BAT Voltage)</a:t>
            </a:r>
            <a:endParaRPr lang="ko-KR" altLang="en-US" sz="1200"/>
          </a:p>
        </p:txBody>
      </p:sp>
      <p:sp>
        <p:nvSpPr>
          <p:cNvPr id="12" name="TextBox 11">
            <a:extLst>
              <a:ext uri="{FF2B5EF4-FFF2-40B4-BE49-F238E27FC236}">
                <a16:creationId xmlns:a16="http://schemas.microsoft.com/office/drawing/2014/main" id="{351802DD-915C-4DA6-1316-0AB11368DD91}"/>
              </a:ext>
            </a:extLst>
          </p:cNvPr>
          <p:cNvSpPr txBox="1"/>
          <p:nvPr/>
        </p:nvSpPr>
        <p:spPr>
          <a:xfrm>
            <a:off x="5927492" y="2200525"/>
            <a:ext cx="1460977" cy="276999"/>
          </a:xfrm>
          <a:prstGeom prst="rect">
            <a:avLst/>
          </a:prstGeom>
          <a:noFill/>
        </p:spPr>
        <p:txBody>
          <a:bodyPr wrap="none" rtlCol="0">
            <a:spAutoFit/>
          </a:bodyPr>
          <a:lstStyle/>
          <a:p>
            <a:r>
              <a:rPr lang="en-US" altLang="ko-KR" sz="1200"/>
              <a:t>CH1 (BAT Current)</a:t>
            </a:r>
            <a:endParaRPr lang="ko-KR" altLang="en-US" sz="1200"/>
          </a:p>
        </p:txBody>
      </p:sp>
      <p:sp>
        <p:nvSpPr>
          <p:cNvPr id="16" name="TextBox 15">
            <a:extLst>
              <a:ext uri="{FF2B5EF4-FFF2-40B4-BE49-F238E27FC236}">
                <a16:creationId xmlns:a16="http://schemas.microsoft.com/office/drawing/2014/main" id="{B8D95A22-8174-6460-1081-15BC2ABE068D}"/>
              </a:ext>
            </a:extLst>
          </p:cNvPr>
          <p:cNvSpPr txBox="1"/>
          <p:nvPr/>
        </p:nvSpPr>
        <p:spPr>
          <a:xfrm>
            <a:off x="2466574" y="2168099"/>
            <a:ext cx="1459246" cy="276999"/>
          </a:xfrm>
          <a:prstGeom prst="rect">
            <a:avLst/>
          </a:prstGeom>
          <a:noFill/>
        </p:spPr>
        <p:txBody>
          <a:bodyPr wrap="none" rtlCol="0">
            <a:spAutoFit/>
          </a:bodyPr>
          <a:lstStyle/>
          <a:p>
            <a:r>
              <a:rPr lang="en-US" altLang="ko-KR" sz="1200"/>
              <a:t>CH4 (SYS Voltage)</a:t>
            </a:r>
            <a:endParaRPr lang="ko-KR" altLang="en-US" sz="1200"/>
          </a:p>
        </p:txBody>
      </p:sp>
      <p:sp>
        <p:nvSpPr>
          <p:cNvPr id="17" name="TextBox 16">
            <a:extLst>
              <a:ext uri="{FF2B5EF4-FFF2-40B4-BE49-F238E27FC236}">
                <a16:creationId xmlns:a16="http://schemas.microsoft.com/office/drawing/2014/main" id="{9C9C86EA-332A-4DA9-BDDF-F889BFF54817}"/>
              </a:ext>
            </a:extLst>
          </p:cNvPr>
          <p:cNvSpPr txBox="1"/>
          <p:nvPr/>
        </p:nvSpPr>
        <p:spPr>
          <a:xfrm>
            <a:off x="580484" y="2710513"/>
            <a:ext cx="1576714" cy="276999"/>
          </a:xfrm>
          <a:prstGeom prst="rect">
            <a:avLst/>
          </a:prstGeom>
          <a:noFill/>
        </p:spPr>
        <p:txBody>
          <a:bodyPr wrap="none" rtlCol="0">
            <a:spAutoFit/>
          </a:bodyPr>
          <a:lstStyle/>
          <a:p>
            <a:r>
              <a:rPr lang="en-US" altLang="ko-KR" sz="1200"/>
              <a:t>CH3 (PMID voltage)</a:t>
            </a:r>
            <a:endParaRPr lang="ko-KR" altLang="en-US" sz="1200"/>
          </a:p>
        </p:txBody>
      </p:sp>
    </p:spTree>
    <p:extLst>
      <p:ext uri="{BB962C8B-B14F-4D97-AF65-F5344CB8AC3E}">
        <p14:creationId xmlns:p14="http://schemas.microsoft.com/office/powerpoint/2010/main" val="2195655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a:extLst>
              <a:ext uri="{FF2B5EF4-FFF2-40B4-BE49-F238E27FC236}">
                <a16:creationId xmlns:a16="http://schemas.microsoft.com/office/drawing/2014/main" id="{FB98D5BA-2587-25C8-40F3-FAC24E770327}"/>
              </a:ext>
            </a:extLst>
          </p:cNvPr>
          <p:cNvSpPr txBox="1"/>
          <p:nvPr/>
        </p:nvSpPr>
        <p:spPr>
          <a:xfrm>
            <a:off x="209315" y="258039"/>
            <a:ext cx="3150221" cy="400110"/>
          </a:xfrm>
          <a:prstGeom prst="rect">
            <a:avLst/>
          </a:prstGeom>
          <a:noFill/>
        </p:spPr>
        <p:txBody>
          <a:bodyPr wrap="none" rtlCol="0">
            <a:spAutoFit/>
          </a:bodyPr>
          <a:lstStyle/>
          <a:p>
            <a:r>
              <a:rPr lang="ko-KR" altLang="en-US" sz="1000"/>
              <a:t>□ </a:t>
            </a:r>
            <a:r>
              <a:rPr lang="en-US" altLang="ko-KR" sz="1000"/>
              <a:t>charging log with bq25798 (#PBA13, 20240703)</a:t>
            </a:r>
          </a:p>
          <a:p>
            <a:r>
              <a:rPr lang="en-US" altLang="ko-KR" sz="1000"/>
              <a:t>    Osiloscope : Keysight MSOX3054A</a:t>
            </a:r>
            <a:endParaRPr lang="ko-KR" altLang="en-US" sz="1000"/>
          </a:p>
        </p:txBody>
      </p:sp>
      <p:pic>
        <p:nvPicPr>
          <p:cNvPr id="4" name="그림 3">
            <a:extLst>
              <a:ext uri="{FF2B5EF4-FFF2-40B4-BE49-F238E27FC236}">
                <a16:creationId xmlns:a16="http://schemas.microsoft.com/office/drawing/2014/main" id="{4D5E2CE3-35CF-9116-89C1-773953A328F5}"/>
              </a:ext>
            </a:extLst>
          </p:cNvPr>
          <p:cNvPicPr>
            <a:picLocks noChangeAspect="1"/>
          </p:cNvPicPr>
          <p:nvPr/>
        </p:nvPicPr>
        <p:blipFill>
          <a:blip r:embed="rId2"/>
          <a:stretch>
            <a:fillRect/>
          </a:stretch>
        </p:blipFill>
        <p:spPr>
          <a:xfrm>
            <a:off x="548998" y="905286"/>
            <a:ext cx="6524156" cy="3502079"/>
          </a:xfrm>
          <a:prstGeom prst="rect">
            <a:avLst/>
          </a:prstGeom>
        </p:spPr>
      </p:pic>
      <p:cxnSp>
        <p:nvCxnSpPr>
          <p:cNvPr id="26" name="직선 화살표 연결선 25">
            <a:extLst>
              <a:ext uri="{FF2B5EF4-FFF2-40B4-BE49-F238E27FC236}">
                <a16:creationId xmlns:a16="http://schemas.microsoft.com/office/drawing/2014/main" id="{37D0CCA9-7ADE-DC06-9BD1-656915515F3A}"/>
              </a:ext>
            </a:extLst>
          </p:cNvPr>
          <p:cNvCxnSpPr/>
          <p:nvPr/>
        </p:nvCxnSpPr>
        <p:spPr>
          <a:xfrm flipH="1">
            <a:off x="878541" y="1537447"/>
            <a:ext cx="649941"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0" name="직선 화살표 연결선 29">
            <a:extLst>
              <a:ext uri="{FF2B5EF4-FFF2-40B4-BE49-F238E27FC236}">
                <a16:creationId xmlns:a16="http://schemas.microsoft.com/office/drawing/2014/main" id="{910AF5C1-EC6C-0FB8-C322-DBCF74DBD80C}"/>
              </a:ext>
            </a:extLst>
          </p:cNvPr>
          <p:cNvCxnSpPr>
            <a:cxnSpLocks/>
          </p:cNvCxnSpPr>
          <p:nvPr/>
        </p:nvCxnSpPr>
        <p:spPr>
          <a:xfrm flipH="1">
            <a:off x="1591236" y="1559859"/>
            <a:ext cx="5329517"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F43BFEE1-F537-BF04-7B1F-4EA069023D97}"/>
              </a:ext>
            </a:extLst>
          </p:cNvPr>
          <p:cNvSpPr txBox="1"/>
          <p:nvPr/>
        </p:nvSpPr>
        <p:spPr>
          <a:xfrm>
            <a:off x="1030226" y="1368170"/>
            <a:ext cx="346570" cy="169277"/>
          </a:xfrm>
          <a:prstGeom prst="rect">
            <a:avLst/>
          </a:prstGeom>
          <a:noFill/>
        </p:spPr>
        <p:txBody>
          <a:bodyPr wrap="none" rtlCol="0">
            <a:spAutoFit/>
          </a:bodyPr>
          <a:lstStyle/>
          <a:p>
            <a:r>
              <a:rPr lang="en-US" altLang="ko-KR" sz="500">
                <a:solidFill>
                  <a:schemeClr val="accent1">
                    <a:lumMod val="20000"/>
                    <a:lumOff val="80000"/>
                  </a:schemeClr>
                </a:solidFill>
              </a:rPr>
              <a:t>1.57A</a:t>
            </a:r>
            <a:endParaRPr lang="ko-KR" altLang="en-US" sz="500">
              <a:solidFill>
                <a:schemeClr val="accent1">
                  <a:lumMod val="20000"/>
                  <a:lumOff val="80000"/>
                </a:schemeClr>
              </a:solidFill>
            </a:endParaRPr>
          </a:p>
        </p:txBody>
      </p:sp>
      <p:sp>
        <p:nvSpPr>
          <p:cNvPr id="34" name="TextBox 33">
            <a:extLst>
              <a:ext uri="{FF2B5EF4-FFF2-40B4-BE49-F238E27FC236}">
                <a16:creationId xmlns:a16="http://schemas.microsoft.com/office/drawing/2014/main" id="{29B0C79E-1D0A-9DF2-9F4D-AD5B6408436A}"/>
              </a:ext>
            </a:extLst>
          </p:cNvPr>
          <p:cNvSpPr txBox="1"/>
          <p:nvPr/>
        </p:nvSpPr>
        <p:spPr>
          <a:xfrm>
            <a:off x="2231496" y="1368170"/>
            <a:ext cx="346570" cy="169277"/>
          </a:xfrm>
          <a:prstGeom prst="rect">
            <a:avLst/>
          </a:prstGeom>
          <a:noFill/>
        </p:spPr>
        <p:txBody>
          <a:bodyPr wrap="none" rtlCol="0">
            <a:spAutoFit/>
          </a:bodyPr>
          <a:lstStyle/>
          <a:p>
            <a:r>
              <a:rPr lang="en-US" altLang="ko-KR" sz="500">
                <a:solidFill>
                  <a:schemeClr val="accent1">
                    <a:lumMod val="20000"/>
                    <a:lumOff val="80000"/>
                  </a:schemeClr>
                </a:solidFill>
              </a:rPr>
              <a:t>0.42A</a:t>
            </a:r>
            <a:endParaRPr lang="ko-KR" altLang="en-US" sz="500">
              <a:solidFill>
                <a:schemeClr val="accent1">
                  <a:lumMod val="20000"/>
                  <a:lumOff val="80000"/>
                </a:schemeClr>
              </a:solidFill>
            </a:endParaRPr>
          </a:p>
        </p:txBody>
      </p:sp>
      <p:sp>
        <p:nvSpPr>
          <p:cNvPr id="35" name="TextBox 34">
            <a:extLst>
              <a:ext uri="{FF2B5EF4-FFF2-40B4-BE49-F238E27FC236}">
                <a16:creationId xmlns:a16="http://schemas.microsoft.com/office/drawing/2014/main" id="{3089DC01-8691-E249-9D46-CA9AA10D5DBF}"/>
              </a:ext>
            </a:extLst>
          </p:cNvPr>
          <p:cNvSpPr txBox="1"/>
          <p:nvPr/>
        </p:nvSpPr>
        <p:spPr>
          <a:xfrm>
            <a:off x="1528482" y="1051782"/>
            <a:ext cx="470000" cy="169277"/>
          </a:xfrm>
          <a:prstGeom prst="rect">
            <a:avLst/>
          </a:prstGeom>
          <a:noFill/>
        </p:spPr>
        <p:txBody>
          <a:bodyPr wrap="none" rtlCol="0">
            <a:spAutoFit/>
          </a:bodyPr>
          <a:lstStyle/>
          <a:p>
            <a:r>
              <a:rPr lang="en-US" altLang="ko-KR" sz="500">
                <a:solidFill>
                  <a:schemeClr val="accent1">
                    <a:lumMod val="20000"/>
                    <a:lumOff val="80000"/>
                  </a:schemeClr>
                </a:solidFill>
              </a:rPr>
              <a:t>Peak 2.9A</a:t>
            </a:r>
            <a:endParaRPr lang="ko-KR" altLang="en-US" sz="500">
              <a:solidFill>
                <a:schemeClr val="accent1">
                  <a:lumMod val="20000"/>
                  <a:lumOff val="80000"/>
                </a:schemeClr>
              </a:solidFill>
            </a:endParaRPr>
          </a:p>
        </p:txBody>
      </p:sp>
      <p:sp>
        <p:nvSpPr>
          <p:cNvPr id="36" name="TextBox 35">
            <a:extLst>
              <a:ext uri="{FF2B5EF4-FFF2-40B4-BE49-F238E27FC236}">
                <a16:creationId xmlns:a16="http://schemas.microsoft.com/office/drawing/2014/main" id="{6BF67CEC-70D4-EAA6-2FA1-2FD9240460E6}"/>
              </a:ext>
            </a:extLst>
          </p:cNvPr>
          <p:cNvSpPr txBox="1"/>
          <p:nvPr/>
        </p:nvSpPr>
        <p:spPr>
          <a:xfrm>
            <a:off x="924176" y="2331876"/>
            <a:ext cx="344966" cy="169277"/>
          </a:xfrm>
          <a:prstGeom prst="rect">
            <a:avLst/>
          </a:prstGeom>
          <a:noFill/>
        </p:spPr>
        <p:txBody>
          <a:bodyPr wrap="none" rtlCol="0">
            <a:spAutoFit/>
          </a:bodyPr>
          <a:lstStyle/>
          <a:p>
            <a:r>
              <a:rPr lang="en-US" altLang="ko-KR" sz="500">
                <a:solidFill>
                  <a:schemeClr val="accent6"/>
                </a:solidFill>
              </a:rPr>
              <a:t>15.4V</a:t>
            </a:r>
            <a:endParaRPr lang="ko-KR" altLang="en-US" sz="500">
              <a:solidFill>
                <a:schemeClr val="accent6"/>
              </a:solidFill>
            </a:endParaRPr>
          </a:p>
        </p:txBody>
      </p:sp>
      <p:sp>
        <p:nvSpPr>
          <p:cNvPr id="37" name="TextBox 36">
            <a:extLst>
              <a:ext uri="{FF2B5EF4-FFF2-40B4-BE49-F238E27FC236}">
                <a16:creationId xmlns:a16="http://schemas.microsoft.com/office/drawing/2014/main" id="{3E9A550D-2D13-E876-7D42-BDD876BB39DD}"/>
              </a:ext>
            </a:extLst>
          </p:cNvPr>
          <p:cNvSpPr txBox="1"/>
          <p:nvPr/>
        </p:nvSpPr>
        <p:spPr>
          <a:xfrm>
            <a:off x="1350001" y="2242227"/>
            <a:ext cx="344966" cy="169277"/>
          </a:xfrm>
          <a:prstGeom prst="rect">
            <a:avLst/>
          </a:prstGeom>
          <a:noFill/>
        </p:spPr>
        <p:txBody>
          <a:bodyPr wrap="none" rtlCol="0">
            <a:spAutoFit/>
          </a:bodyPr>
          <a:lstStyle/>
          <a:p>
            <a:r>
              <a:rPr lang="en-US" altLang="ko-KR" sz="500">
                <a:solidFill>
                  <a:schemeClr val="accent6"/>
                </a:solidFill>
              </a:rPr>
              <a:t>15.6V</a:t>
            </a:r>
            <a:endParaRPr lang="ko-KR" altLang="en-US" sz="500">
              <a:solidFill>
                <a:schemeClr val="accent6"/>
              </a:solidFill>
            </a:endParaRPr>
          </a:p>
        </p:txBody>
      </p:sp>
      <p:sp>
        <p:nvSpPr>
          <p:cNvPr id="38" name="TextBox 37">
            <a:extLst>
              <a:ext uri="{FF2B5EF4-FFF2-40B4-BE49-F238E27FC236}">
                <a16:creationId xmlns:a16="http://schemas.microsoft.com/office/drawing/2014/main" id="{DE3FAAD4-F371-3A7B-243B-22BDDB839742}"/>
              </a:ext>
            </a:extLst>
          </p:cNvPr>
          <p:cNvSpPr txBox="1"/>
          <p:nvPr/>
        </p:nvSpPr>
        <p:spPr>
          <a:xfrm>
            <a:off x="1681692" y="2174996"/>
            <a:ext cx="344966" cy="169277"/>
          </a:xfrm>
          <a:prstGeom prst="rect">
            <a:avLst/>
          </a:prstGeom>
          <a:noFill/>
        </p:spPr>
        <p:txBody>
          <a:bodyPr wrap="none" rtlCol="0">
            <a:spAutoFit/>
          </a:bodyPr>
          <a:lstStyle/>
          <a:p>
            <a:r>
              <a:rPr lang="en-US" altLang="ko-KR" sz="500">
                <a:solidFill>
                  <a:schemeClr val="accent6"/>
                </a:solidFill>
              </a:rPr>
              <a:t>15.8V</a:t>
            </a:r>
            <a:endParaRPr lang="ko-KR" altLang="en-US" sz="500">
              <a:solidFill>
                <a:schemeClr val="accent6"/>
              </a:solidFill>
            </a:endParaRPr>
          </a:p>
        </p:txBody>
      </p:sp>
      <p:sp>
        <p:nvSpPr>
          <p:cNvPr id="39" name="TextBox 38">
            <a:extLst>
              <a:ext uri="{FF2B5EF4-FFF2-40B4-BE49-F238E27FC236}">
                <a16:creationId xmlns:a16="http://schemas.microsoft.com/office/drawing/2014/main" id="{375CA502-F89B-E88A-24F4-601F24506772}"/>
              </a:ext>
            </a:extLst>
          </p:cNvPr>
          <p:cNvSpPr txBox="1"/>
          <p:nvPr/>
        </p:nvSpPr>
        <p:spPr>
          <a:xfrm>
            <a:off x="2152337" y="2094317"/>
            <a:ext cx="344966" cy="169277"/>
          </a:xfrm>
          <a:prstGeom prst="rect">
            <a:avLst/>
          </a:prstGeom>
          <a:noFill/>
        </p:spPr>
        <p:txBody>
          <a:bodyPr wrap="none" rtlCol="0">
            <a:spAutoFit/>
          </a:bodyPr>
          <a:lstStyle/>
          <a:p>
            <a:r>
              <a:rPr lang="en-US" altLang="ko-KR" sz="500">
                <a:solidFill>
                  <a:schemeClr val="accent6"/>
                </a:solidFill>
              </a:rPr>
              <a:t>16.0V</a:t>
            </a:r>
            <a:endParaRPr lang="ko-KR" altLang="en-US" sz="500">
              <a:solidFill>
                <a:schemeClr val="accent6"/>
              </a:solidFill>
            </a:endParaRPr>
          </a:p>
        </p:txBody>
      </p:sp>
      <p:sp>
        <p:nvSpPr>
          <p:cNvPr id="40" name="TextBox 39">
            <a:extLst>
              <a:ext uri="{FF2B5EF4-FFF2-40B4-BE49-F238E27FC236}">
                <a16:creationId xmlns:a16="http://schemas.microsoft.com/office/drawing/2014/main" id="{A5BCEFF6-BCCF-21D8-78BC-B0A4682944F1}"/>
              </a:ext>
            </a:extLst>
          </p:cNvPr>
          <p:cNvSpPr txBox="1"/>
          <p:nvPr/>
        </p:nvSpPr>
        <p:spPr>
          <a:xfrm>
            <a:off x="2721593" y="2013640"/>
            <a:ext cx="344966" cy="169277"/>
          </a:xfrm>
          <a:prstGeom prst="rect">
            <a:avLst/>
          </a:prstGeom>
          <a:noFill/>
        </p:spPr>
        <p:txBody>
          <a:bodyPr wrap="none" rtlCol="0">
            <a:spAutoFit/>
          </a:bodyPr>
          <a:lstStyle/>
          <a:p>
            <a:r>
              <a:rPr lang="en-US" altLang="ko-KR" sz="500">
                <a:solidFill>
                  <a:schemeClr val="accent6"/>
                </a:solidFill>
              </a:rPr>
              <a:t>16.2V</a:t>
            </a:r>
            <a:endParaRPr lang="ko-KR" altLang="en-US" sz="500">
              <a:solidFill>
                <a:schemeClr val="accent6"/>
              </a:solidFill>
            </a:endParaRPr>
          </a:p>
        </p:txBody>
      </p:sp>
      <p:sp>
        <p:nvSpPr>
          <p:cNvPr id="41" name="TextBox 40">
            <a:extLst>
              <a:ext uri="{FF2B5EF4-FFF2-40B4-BE49-F238E27FC236}">
                <a16:creationId xmlns:a16="http://schemas.microsoft.com/office/drawing/2014/main" id="{6E0FEEF8-2B3B-E825-BB59-458412940B32}"/>
              </a:ext>
            </a:extLst>
          </p:cNvPr>
          <p:cNvSpPr txBox="1"/>
          <p:nvPr/>
        </p:nvSpPr>
        <p:spPr>
          <a:xfrm>
            <a:off x="3228095" y="1968817"/>
            <a:ext cx="344966" cy="169277"/>
          </a:xfrm>
          <a:prstGeom prst="rect">
            <a:avLst/>
          </a:prstGeom>
          <a:noFill/>
        </p:spPr>
        <p:txBody>
          <a:bodyPr wrap="none" rtlCol="0">
            <a:spAutoFit/>
          </a:bodyPr>
          <a:lstStyle/>
          <a:p>
            <a:r>
              <a:rPr lang="en-US" altLang="ko-KR" sz="500">
                <a:solidFill>
                  <a:schemeClr val="accent6"/>
                </a:solidFill>
              </a:rPr>
              <a:t>16.4V</a:t>
            </a:r>
            <a:endParaRPr lang="ko-KR" altLang="en-US" sz="500">
              <a:solidFill>
                <a:schemeClr val="accent6"/>
              </a:solidFill>
            </a:endParaRPr>
          </a:p>
        </p:txBody>
      </p:sp>
      <p:sp>
        <p:nvSpPr>
          <p:cNvPr id="42" name="TextBox 41">
            <a:extLst>
              <a:ext uri="{FF2B5EF4-FFF2-40B4-BE49-F238E27FC236}">
                <a16:creationId xmlns:a16="http://schemas.microsoft.com/office/drawing/2014/main" id="{73BD09AC-5AEE-8030-AEF7-82F59ECCA387}"/>
              </a:ext>
            </a:extLst>
          </p:cNvPr>
          <p:cNvSpPr txBox="1"/>
          <p:nvPr/>
        </p:nvSpPr>
        <p:spPr>
          <a:xfrm>
            <a:off x="3595646" y="1883657"/>
            <a:ext cx="344966" cy="169277"/>
          </a:xfrm>
          <a:prstGeom prst="rect">
            <a:avLst/>
          </a:prstGeom>
          <a:noFill/>
        </p:spPr>
        <p:txBody>
          <a:bodyPr wrap="none" rtlCol="0">
            <a:spAutoFit/>
          </a:bodyPr>
          <a:lstStyle/>
          <a:p>
            <a:r>
              <a:rPr lang="en-US" altLang="ko-KR" sz="500">
                <a:solidFill>
                  <a:schemeClr val="accent6"/>
                </a:solidFill>
              </a:rPr>
              <a:t>16.6V</a:t>
            </a:r>
            <a:endParaRPr lang="ko-KR" altLang="en-US" sz="500">
              <a:solidFill>
                <a:schemeClr val="accent6"/>
              </a:solidFill>
            </a:endParaRPr>
          </a:p>
        </p:txBody>
      </p:sp>
      <p:sp>
        <p:nvSpPr>
          <p:cNvPr id="43" name="TextBox 42">
            <a:extLst>
              <a:ext uri="{FF2B5EF4-FFF2-40B4-BE49-F238E27FC236}">
                <a16:creationId xmlns:a16="http://schemas.microsoft.com/office/drawing/2014/main" id="{BBF99578-40C0-AEC2-70E7-BCF7E85028CA}"/>
              </a:ext>
            </a:extLst>
          </p:cNvPr>
          <p:cNvSpPr txBox="1"/>
          <p:nvPr/>
        </p:nvSpPr>
        <p:spPr>
          <a:xfrm>
            <a:off x="3931821" y="1834358"/>
            <a:ext cx="344966" cy="169277"/>
          </a:xfrm>
          <a:prstGeom prst="rect">
            <a:avLst/>
          </a:prstGeom>
          <a:noFill/>
        </p:spPr>
        <p:txBody>
          <a:bodyPr wrap="none" rtlCol="0">
            <a:spAutoFit/>
          </a:bodyPr>
          <a:lstStyle/>
          <a:p>
            <a:r>
              <a:rPr lang="en-US" altLang="ko-KR" sz="500">
                <a:solidFill>
                  <a:schemeClr val="accent6"/>
                </a:solidFill>
              </a:rPr>
              <a:t>16.8V</a:t>
            </a:r>
            <a:endParaRPr lang="ko-KR" altLang="en-US" sz="500">
              <a:solidFill>
                <a:schemeClr val="accent6"/>
              </a:solidFill>
            </a:endParaRPr>
          </a:p>
        </p:txBody>
      </p:sp>
      <p:sp>
        <p:nvSpPr>
          <p:cNvPr id="44" name="TextBox 43">
            <a:extLst>
              <a:ext uri="{FF2B5EF4-FFF2-40B4-BE49-F238E27FC236}">
                <a16:creationId xmlns:a16="http://schemas.microsoft.com/office/drawing/2014/main" id="{A173EF33-B38C-7BDF-9179-EB9E16EDE931}"/>
              </a:ext>
            </a:extLst>
          </p:cNvPr>
          <p:cNvSpPr txBox="1"/>
          <p:nvPr/>
        </p:nvSpPr>
        <p:spPr>
          <a:xfrm>
            <a:off x="5007586" y="1776092"/>
            <a:ext cx="295274" cy="169277"/>
          </a:xfrm>
          <a:prstGeom prst="rect">
            <a:avLst/>
          </a:prstGeom>
          <a:noFill/>
        </p:spPr>
        <p:txBody>
          <a:bodyPr wrap="none" rtlCol="0">
            <a:spAutoFit/>
          </a:bodyPr>
          <a:lstStyle/>
          <a:p>
            <a:r>
              <a:rPr lang="en-US" altLang="ko-KR" sz="500">
                <a:solidFill>
                  <a:schemeClr val="accent6"/>
                </a:solidFill>
              </a:rPr>
              <a:t>17V</a:t>
            </a:r>
            <a:endParaRPr lang="ko-KR" altLang="en-US" sz="500">
              <a:solidFill>
                <a:schemeClr val="accent6"/>
              </a:solidFill>
            </a:endParaRPr>
          </a:p>
        </p:txBody>
      </p:sp>
      <p:sp>
        <p:nvSpPr>
          <p:cNvPr id="45" name="TextBox 44">
            <a:extLst>
              <a:ext uri="{FF2B5EF4-FFF2-40B4-BE49-F238E27FC236}">
                <a16:creationId xmlns:a16="http://schemas.microsoft.com/office/drawing/2014/main" id="{CBFE4C3B-0B53-DEEB-15E6-E07E7523A62F}"/>
              </a:ext>
            </a:extLst>
          </p:cNvPr>
          <p:cNvSpPr txBox="1"/>
          <p:nvPr/>
        </p:nvSpPr>
        <p:spPr>
          <a:xfrm>
            <a:off x="1076576" y="2089837"/>
            <a:ext cx="495649" cy="169277"/>
          </a:xfrm>
          <a:prstGeom prst="rect">
            <a:avLst/>
          </a:prstGeom>
          <a:noFill/>
        </p:spPr>
        <p:txBody>
          <a:bodyPr wrap="none" rtlCol="0">
            <a:spAutoFit/>
          </a:bodyPr>
          <a:lstStyle/>
          <a:p>
            <a:r>
              <a:rPr lang="en-US" altLang="ko-KR" sz="500">
                <a:solidFill>
                  <a:schemeClr val="accent6"/>
                </a:solidFill>
              </a:rPr>
              <a:t>CH2: VBAT</a:t>
            </a:r>
            <a:endParaRPr lang="ko-KR" altLang="en-US" sz="500">
              <a:solidFill>
                <a:schemeClr val="accent6"/>
              </a:solidFill>
            </a:endParaRPr>
          </a:p>
        </p:txBody>
      </p:sp>
      <p:sp>
        <p:nvSpPr>
          <p:cNvPr id="46" name="TextBox 45">
            <a:extLst>
              <a:ext uri="{FF2B5EF4-FFF2-40B4-BE49-F238E27FC236}">
                <a16:creationId xmlns:a16="http://schemas.microsoft.com/office/drawing/2014/main" id="{604E9253-4573-539C-51A5-48CB93F69878}"/>
              </a:ext>
            </a:extLst>
          </p:cNvPr>
          <p:cNvSpPr txBox="1"/>
          <p:nvPr/>
        </p:nvSpPr>
        <p:spPr>
          <a:xfrm>
            <a:off x="2236611" y="1236062"/>
            <a:ext cx="473206" cy="169277"/>
          </a:xfrm>
          <a:prstGeom prst="rect">
            <a:avLst/>
          </a:prstGeom>
          <a:noFill/>
        </p:spPr>
        <p:txBody>
          <a:bodyPr wrap="none" rtlCol="0">
            <a:spAutoFit/>
          </a:bodyPr>
          <a:lstStyle/>
          <a:p>
            <a:r>
              <a:rPr lang="en-US" altLang="ko-KR" sz="500">
                <a:solidFill>
                  <a:schemeClr val="accent1">
                    <a:lumMod val="20000"/>
                    <a:lumOff val="80000"/>
                  </a:schemeClr>
                </a:solidFill>
              </a:rPr>
              <a:t>CH1: IBAT</a:t>
            </a:r>
            <a:endParaRPr lang="ko-KR" altLang="en-US" sz="500">
              <a:solidFill>
                <a:schemeClr val="accent1">
                  <a:lumMod val="20000"/>
                  <a:lumOff val="80000"/>
                </a:schemeClr>
              </a:solidFill>
            </a:endParaRPr>
          </a:p>
        </p:txBody>
      </p:sp>
      <p:sp>
        <p:nvSpPr>
          <p:cNvPr id="47" name="TextBox 46">
            <a:extLst>
              <a:ext uri="{FF2B5EF4-FFF2-40B4-BE49-F238E27FC236}">
                <a16:creationId xmlns:a16="http://schemas.microsoft.com/office/drawing/2014/main" id="{66A25CB6-FC1C-71E3-0A35-2ED75119B4FD}"/>
              </a:ext>
            </a:extLst>
          </p:cNvPr>
          <p:cNvSpPr txBox="1"/>
          <p:nvPr/>
        </p:nvSpPr>
        <p:spPr>
          <a:xfrm>
            <a:off x="2646251" y="2432924"/>
            <a:ext cx="780983" cy="169277"/>
          </a:xfrm>
          <a:prstGeom prst="rect">
            <a:avLst/>
          </a:prstGeom>
          <a:noFill/>
        </p:spPr>
        <p:txBody>
          <a:bodyPr wrap="none" rtlCol="0">
            <a:spAutoFit/>
          </a:bodyPr>
          <a:lstStyle/>
          <a:p>
            <a:r>
              <a:rPr lang="en-US" altLang="ko-KR" sz="500">
                <a:solidFill>
                  <a:srgbClr val="00B0F0"/>
                </a:solidFill>
              </a:rPr>
              <a:t>CH3: PMID 5.2~5.4V</a:t>
            </a:r>
            <a:endParaRPr lang="ko-KR" altLang="en-US" sz="500">
              <a:solidFill>
                <a:srgbClr val="00B0F0"/>
              </a:solidFill>
            </a:endParaRPr>
          </a:p>
        </p:txBody>
      </p:sp>
      <p:sp>
        <p:nvSpPr>
          <p:cNvPr id="48" name="TextBox 47">
            <a:extLst>
              <a:ext uri="{FF2B5EF4-FFF2-40B4-BE49-F238E27FC236}">
                <a16:creationId xmlns:a16="http://schemas.microsoft.com/office/drawing/2014/main" id="{4473BF94-50DD-1044-E19A-925722359D55}"/>
              </a:ext>
            </a:extLst>
          </p:cNvPr>
          <p:cNvSpPr txBox="1"/>
          <p:nvPr/>
        </p:nvSpPr>
        <p:spPr>
          <a:xfrm>
            <a:off x="2626794" y="3250867"/>
            <a:ext cx="490840" cy="169277"/>
          </a:xfrm>
          <a:prstGeom prst="rect">
            <a:avLst/>
          </a:prstGeom>
          <a:noFill/>
        </p:spPr>
        <p:txBody>
          <a:bodyPr wrap="none" rtlCol="0">
            <a:spAutoFit/>
          </a:bodyPr>
          <a:lstStyle/>
          <a:p>
            <a:r>
              <a:rPr lang="en-US" altLang="ko-KR" sz="500">
                <a:solidFill>
                  <a:srgbClr val="FF0000"/>
                </a:solidFill>
              </a:rPr>
              <a:t>CH4: VSYS</a:t>
            </a:r>
            <a:endParaRPr lang="ko-KR" altLang="en-US" sz="500">
              <a:solidFill>
                <a:srgbClr val="FF0000"/>
              </a:solidFill>
            </a:endParaRPr>
          </a:p>
        </p:txBody>
      </p:sp>
      <p:graphicFrame>
        <p:nvGraphicFramePr>
          <p:cNvPr id="49" name="개체 48">
            <a:extLst>
              <a:ext uri="{FF2B5EF4-FFF2-40B4-BE49-F238E27FC236}">
                <a16:creationId xmlns:a16="http://schemas.microsoft.com/office/drawing/2014/main" id="{58595B08-46B2-1E91-2A23-2DD6416056DC}"/>
              </a:ext>
            </a:extLst>
          </p:cNvPr>
          <p:cNvGraphicFramePr>
            <a:graphicFrameLocks noChangeAspect="1"/>
          </p:cNvGraphicFramePr>
          <p:nvPr>
            <p:extLst>
              <p:ext uri="{D42A27DB-BD31-4B8C-83A1-F6EECF244321}">
                <p14:modId xmlns:p14="http://schemas.microsoft.com/office/powerpoint/2010/main" val="587296499"/>
              </p:ext>
            </p:extLst>
          </p:nvPr>
        </p:nvGraphicFramePr>
        <p:xfrm>
          <a:off x="5513294" y="4982976"/>
          <a:ext cx="914400" cy="806450"/>
        </p:xfrm>
        <a:graphic>
          <a:graphicData uri="http://schemas.openxmlformats.org/presentationml/2006/ole">
            <mc:AlternateContent xmlns:mc="http://schemas.openxmlformats.org/markup-compatibility/2006">
              <mc:Choice xmlns:v="urn:schemas-microsoft-com:vml" Requires="v">
                <p:oleObj name="포장기 셸 개체" showAsIcon="1" r:id="rId3" imgW="914511" imgH="806589" progId="Package">
                  <p:embed/>
                </p:oleObj>
              </mc:Choice>
              <mc:Fallback>
                <p:oleObj name="포장기 셸 개체" showAsIcon="1" r:id="rId3" imgW="914511" imgH="806589" progId="Package">
                  <p:embed/>
                  <p:pic>
                    <p:nvPicPr>
                      <p:cNvPr id="0" name=""/>
                      <p:cNvPicPr/>
                      <p:nvPr/>
                    </p:nvPicPr>
                    <p:blipFill>
                      <a:blip r:embed="rId4"/>
                      <a:stretch>
                        <a:fillRect/>
                      </a:stretch>
                    </p:blipFill>
                    <p:spPr>
                      <a:xfrm>
                        <a:off x="5513294" y="4982976"/>
                        <a:ext cx="914400" cy="806450"/>
                      </a:xfrm>
                      <a:prstGeom prst="rect">
                        <a:avLst/>
                      </a:prstGeom>
                    </p:spPr>
                  </p:pic>
                </p:oleObj>
              </mc:Fallback>
            </mc:AlternateContent>
          </a:graphicData>
        </a:graphic>
      </p:graphicFrame>
      <p:graphicFrame>
        <p:nvGraphicFramePr>
          <p:cNvPr id="50" name="개체 49">
            <a:extLst>
              <a:ext uri="{FF2B5EF4-FFF2-40B4-BE49-F238E27FC236}">
                <a16:creationId xmlns:a16="http://schemas.microsoft.com/office/drawing/2014/main" id="{997DD9BE-DFDD-69AC-00AF-4270F8788253}"/>
              </a:ext>
            </a:extLst>
          </p:cNvPr>
          <p:cNvGraphicFramePr>
            <a:graphicFrameLocks noChangeAspect="1"/>
          </p:cNvGraphicFramePr>
          <p:nvPr>
            <p:extLst>
              <p:ext uri="{D42A27DB-BD31-4B8C-83A1-F6EECF244321}">
                <p14:modId xmlns:p14="http://schemas.microsoft.com/office/powerpoint/2010/main" val="2832987687"/>
              </p:ext>
            </p:extLst>
          </p:nvPr>
        </p:nvGraphicFramePr>
        <p:xfrm>
          <a:off x="5450541" y="5789426"/>
          <a:ext cx="914400" cy="806450"/>
        </p:xfrm>
        <a:graphic>
          <a:graphicData uri="http://schemas.openxmlformats.org/presentationml/2006/ole">
            <mc:AlternateContent xmlns:mc="http://schemas.openxmlformats.org/markup-compatibility/2006">
              <mc:Choice xmlns:v="urn:schemas-microsoft-com:vml" Requires="v">
                <p:oleObj name="Worksheet" showAsIcon="1" r:id="rId5" imgW="914511" imgH="806589" progId="Excel.Sheet.12">
                  <p:embed/>
                </p:oleObj>
              </mc:Choice>
              <mc:Fallback>
                <p:oleObj name="Worksheet" showAsIcon="1" r:id="rId5" imgW="914511" imgH="806589" progId="Excel.Sheet.12">
                  <p:embed/>
                  <p:pic>
                    <p:nvPicPr>
                      <p:cNvPr id="0" name=""/>
                      <p:cNvPicPr/>
                      <p:nvPr/>
                    </p:nvPicPr>
                    <p:blipFill>
                      <a:blip r:embed="rId6"/>
                      <a:stretch>
                        <a:fillRect/>
                      </a:stretch>
                    </p:blipFill>
                    <p:spPr>
                      <a:xfrm>
                        <a:off x="5450541" y="5789426"/>
                        <a:ext cx="914400" cy="806450"/>
                      </a:xfrm>
                      <a:prstGeom prst="rect">
                        <a:avLst/>
                      </a:prstGeom>
                    </p:spPr>
                  </p:pic>
                </p:oleObj>
              </mc:Fallback>
            </mc:AlternateContent>
          </a:graphicData>
        </a:graphic>
      </p:graphicFrame>
      <p:pic>
        <p:nvPicPr>
          <p:cNvPr id="52" name="그림 51">
            <a:extLst>
              <a:ext uri="{FF2B5EF4-FFF2-40B4-BE49-F238E27FC236}">
                <a16:creationId xmlns:a16="http://schemas.microsoft.com/office/drawing/2014/main" id="{2ECAE922-CE51-1CC0-1582-B914CBDB90D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083099" y="841365"/>
            <a:ext cx="2020498" cy="1270388"/>
          </a:xfrm>
          <a:prstGeom prst="rect">
            <a:avLst/>
          </a:prstGeom>
        </p:spPr>
      </p:pic>
      <p:cxnSp>
        <p:nvCxnSpPr>
          <p:cNvPr id="54" name="직선 화살표 연결선 53">
            <a:extLst>
              <a:ext uri="{FF2B5EF4-FFF2-40B4-BE49-F238E27FC236}">
                <a16:creationId xmlns:a16="http://schemas.microsoft.com/office/drawing/2014/main" id="{2D8CA7BE-ABA3-057E-ABD4-D016C2D86CED}"/>
              </a:ext>
            </a:extLst>
          </p:cNvPr>
          <p:cNvCxnSpPr/>
          <p:nvPr/>
        </p:nvCxnSpPr>
        <p:spPr>
          <a:xfrm flipV="1">
            <a:off x="1572225" y="1183341"/>
            <a:ext cx="6510874" cy="1373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D3CBDDC8-47F0-540C-1032-E6B79D43F7FC}"/>
              </a:ext>
            </a:extLst>
          </p:cNvPr>
          <p:cNvSpPr txBox="1"/>
          <p:nvPr/>
        </p:nvSpPr>
        <p:spPr>
          <a:xfrm rot="16200000">
            <a:off x="760944" y="3773718"/>
            <a:ext cx="461986" cy="200055"/>
          </a:xfrm>
          <a:prstGeom prst="rect">
            <a:avLst/>
          </a:prstGeom>
          <a:noFill/>
        </p:spPr>
        <p:txBody>
          <a:bodyPr wrap="none" rtlCol="0">
            <a:spAutoFit/>
          </a:bodyPr>
          <a:lstStyle/>
          <a:p>
            <a:r>
              <a:rPr lang="en-US" altLang="ko-KR" sz="700">
                <a:solidFill>
                  <a:schemeClr val="accent1">
                    <a:lumMod val="20000"/>
                    <a:lumOff val="80000"/>
                  </a:schemeClr>
                </a:solidFill>
              </a:rPr>
              <a:t>240sec</a:t>
            </a:r>
            <a:endParaRPr lang="ko-KR" altLang="en-US" sz="700">
              <a:solidFill>
                <a:schemeClr val="accent1">
                  <a:lumMod val="20000"/>
                  <a:lumOff val="80000"/>
                </a:schemeClr>
              </a:solidFill>
            </a:endParaRPr>
          </a:p>
        </p:txBody>
      </p:sp>
      <p:sp>
        <p:nvSpPr>
          <p:cNvPr id="56" name="TextBox 55">
            <a:extLst>
              <a:ext uri="{FF2B5EF4-FFF2-40B4-BE49-F238E27FC236}">
                <a16:creationId xmlns:a16="http://schemas.microsoft.com/office/drawing/2014/main" id="{F566A7B0-62AE-68A2-37C2-508DE8FE56D3}"/>
              </a:ext>
            </a:extLst>
          </p:cNvPr>
          <p:cNvSpPr txBox="1"/>
          <p:nvPr/>
        </p:nvSpPr>
        <p:spPr>
          <a:xfrm rot="16200000">
            <a:off x="1038149" y="3819643"/>
            <a:ext cx="461986" cy="200055"/>
          </a:xfrm>
          <a:prstGeom prst="rect">
            <a:avLst/>
          </a:prstGeom>
          <a:noFill/>
        </p:spPr>
        <p:txBody>
          <a:bodyPr wrap="none" rtlCol="0">
            <a:spAutoFit/>
          </a:bodyPr>
          <a:lstStyle/>
          <a:p>
            <a:r>
              <a:rPr lang="en-US" altLang="ko-KR" sz="700">
                <a:solidFill>
                  <a:schemeClr val="accent1">
                    <a:lumMod val="20000"/>
                    <a:lumOff val="80000"/>
                  </a:schemeClr>
                </a:solidFill>
              </a:rPr>
              <a:t>500sec</a:t>
            </a:r>
            <a:endParaRPr lang="ko-KR" altLang="en-US" sz="700">
              <a:solidFill>
                <a:schemeClr val="accent1">
                  <a:lumMod val="20000"/>
                  <a:lumOff val="80000"/>
                </a:schemeClr>
              </a:solidFill>
            </a:endParaRPr>
          </a:p>
        </p:txBody>
      </p:sp>
      <p:sp>
        <p:nvSpPr>
          <p:cNvPr id="57" name="TextBox 56">
            <a:extLst>
              <a:ext uri="{FF2B5EF4-FFF2-40B4-BE49-F238E27FC236}">
                <a16:creationId xmlns:a16="http://schemas.microsoft.com/office/drawing/2014/main" id="{236F132A-D366-7E95-74F8-A00007B8B5CE}"/>
              </a:ext>
            </a:extLst>
          </p:cNvPr>
          <p:cNvSpPr txBox="1"/>
          <p:nvPr/>
        </p:nvSpPr>
        <p:spPr>
          <a:xfrm rot="16200000">
            <a:off x="1215954" y="3801414"/>
            <a:ext cx="461986" cy="200055"/>
          </a:xfrm>
          <a:prstGeom prst="rect">
            <a:avLst/>
          </a:prstGeom>
          <a:noFill/>
        </p:spPr>
        <p:txBody>
          <a:bodyPr wrap="none" rtlCol="0">
            <a:spAutoFit/>
          </a:bodyPr>
          <a:lstStyle/>
          <a:p>
            <a:r>
              <a:rPr lang="en-US" altLang="ko-KR" sz="700">
                <a:solidFill>
                  <a:schemeClr val="accent1">
                    <a:lumMod val="20000"/>
                    <a:lumOff val="80000"/>
                  </a:schemeClr>
                </a:solidFill>
              </a:rPr>
              <a:t>700sec</a:t>
            </a:r>
            <a:endParaRPr lang="ko-KR" altLang="en-US" sz="700">
              <a:solidFill>
                <a:schemeClr val="accent1">
                  <a:lumMod val="20000"/>
                  <a:lumOff val="80000"/>
                </a:schemeClr>
              </a:solidFill>
            </a:endParaRPr>
          </a:p>
        </p:txBody>
      </p:sp>
      <p:sp>
        <p:nvSpPr>
          <p:cNvPr id="58" name="TextBox 57">
            <a:extLst>
              <a:ext uri="{FF2B5EF4-FFF2-40B4-BE49-F238E27FC236}">
                <a16:creationId xmlns:a16="http://schemas.microsoft.com/office/drawing/2014/main" id="{12818367-E63C-2D7B-EB2D-343064A3A602}"/>
              </a:ext>
            </a:extLst>
          </p:cNvPr>
          <p:cNvSpPr txBox="1"/>
          <p:nvPr/>
        </p:nvSpPr>
        <p:spPr>
          <a:xfrm rot="16200000">
            <a:off x="1297489" y="3578001"/>
            <a:ext cx="461986" cy="200055"/>
          </a:xfrm>
          <a:prstGeom prst="rect">
            <a:avLst/>
          </a:prstGeom>
          <a:noFill/>
        </p:spPr>
        <p:txBody>
          <a:bodyPr wrap="none" rtlCol="0">
            <a:spAutoFit/>
          </a:bodyPr>
          <a:lstStyle/>
          <a:p>
            <a:r>
              <a:rPr lang="en-US" altLang="ko-KR" sz="700">
                <a:solidFill>
                  <a:schemeClr val="accent1">
                    <a:lumMod val="20000"/>
                    <a:lumOff val="80000"/>
                  </a:schemeClr>
                </a:solidFill>
              </a:rPr>
              <a:t>800sec</a:t>
            </a:r>
            <a:endParaRPr lang="ko-KR" altLang="en-US" sz="700">
              <a:solidFill>
                <a:schemeClr val="accent1">
                  <a:lumMod val="20000"/>
                  <a:lumOff val="80000"/>
                </a:schemeClr>
              </a:solidFill>
            </a:endParaRPr>
          </a:p>
        </p:txBody>
      </p:sp>
      <p:sp>
        <p:nvSpPr>
          <p:cNvPr id="59" name="TextBox 58">
            <a:extLst>
              <a:ext uri="{FF2B5EF4-FFF2-40B4-BE49-F238E27FC236}">
                <a16:creationId xmlns:a16="http://schemas.microsoft.com/office/drawing/2014/main" id="{E6C306CE-4AD3-DD96-7F96-395C9B5DC8CB}"/>
              </a:ext>
            </a:extLst>
          </p:cNvPr>
          <p:cNvSpPr txBox="1"/>
          <p:nvPr/>
        </p:nvSpPr>
        <p:spPr>
          <a:xfrm rot="16200000">
            <a:off x="1423282" y="3808542"/>
            <a:ext cx="461986" cy="200055"/>
          </a:xfrm>
          <a:prstGeom prst="rect">
            <a:avLst/>
          </a:prstGeom>
          <a:noFill/>
        </p:spPr>
        <p:txBody>
          <a:bodyPr wrap="none" rtlCol="0">
            <a:spAutoFit/>
          </a:bodyPr>
          <a:lstStyle/>
          <a:p>
            <a:r>
              <a:rPr lang="en-US" altLang="ko-KR" sz="700">
                <a:solidFill>
                  <a:schemeClr val="accent1">
                    <a:lumMod val="20000"/>
                    <a:lumOff val="80000"/>
                  </a:schemeClr>
                </a:solidFill>
              </a:rPr>
              <a:t>850sec</a:t>
            </a:r>
            <a:endParaRPr lang="ko-KR" altLang="en-US" sz="700">
              <a:solidFill>
                <a:schemeClr val="accent1">
                  <a:lumMod val="20000"/>
                  <a:lumOff val="80000"/>
                </a:schemeClr>
              </a:solidFill>
            </a:endParaRPr>
          </a:p>
        </p:txBody>
      </p:sp>
      <p:sp>
        <p:nvSpPr>
          <p:cNvPr id="60" name="TextBox 59">
            <a:extLst>
              <a:ext uri="{FF2B5EF4-FFF2-40B4-BE49-F238E27FC236}">
                <a16:creationId xmlns:a16="http://schemas.microsoft.com/office/drawing/2014/main" id="{2B4A0A45-B851-5B0E-0A55-95FF78110D81}"/>
              </a:ext>
            </a:extLst>
          </p:cNvPr>
          <p:cNvSpPr txBox="1"/>
          <p:nvPr/>
        </p:nvSpPr>
        <p:spPr>
          <a:xfrm rot="16200000">
            <a:off x="3793406" y="3756087"/>
            <a:ext cx="511679" cy="200055"/>
          </a:xfrm>
          <a:prstGeom prst="rect">
            <a:avLst/>
          </a:prstGeom>
          <a:noFill/>
        </p:spPr>
        <p:txBody>
          <a:bodyPr wrap="none" rtlCol="0">
            <a:spAutoFit/>
          </a:bodyPr>
          <a:lstStyle/>
          <a:p>
            <a:r>
              <a:rPr lang="en-US" altLang="ko-KR" sz="700">
                <a:solidFill>
                  <a:schemeClr val="accent1">
                    <a:lumMod val="20000"/>
                    <a:lumOff val="80000"/>
                  </a:schemeClr>
                </a:solidFill>
              </a:rPr>
              <a:t>3800sec</a:t>
            </a:r>
            <a:endParaRPr lang="ko-KR" altLang="en-US" sz="700">
              <a:solidFill>
                <a:schemeClr val="accent1">
                  <a:lumMod val="20000"/>
                  <a:lumOff val="80000"/>
                </a:schemeClr>
              </a:solidFill>
            </a:endParaRPr>
          </a:p>
        </p:txBody>
      </p:sp>
      <p:sp>
        <p:nvSpPr>
          <p:cNvPr id="61" name="TextBox 60">
            <a:extLst>
              <a:ext uri="{FF2B5EF4-FFF2-40B4-BE49-F238E27FC236}">
                <a16:creationId xmlns:a16="http://schemas.microsoft.com/office/drawing/2014/main" id="{09FF5565-6E51-A841-FEFA-07C61A8AFC71}"/>
              </a:ext>
            </a:extLst>
          </p:cNvPr>
          <p:cNvSpPr txBox="1"/>
          <p:nvPr/>
        </p:nvSpPr>
        <p:spPr>
          <a:xfrm rot="16200000">
            <a:off x="5924800" y="3771732"/>
            <a:ext cx="511679" cy="200055"/>
          </a:xfrm>
          <a:prstGeom prst="rect">
            <a:avLst/>
          </a:prstGeom>
          <a:noFill/>
        </p:spPr>
        <p:txBody>
          <a:bodyPr wrap="none" rtlCol="0">
            <a:spAutoFit/>
          </a:bodyPr>
          <a:lstStyle/>
          <a:p>
            <a:r>
              <a:rPr lang="en-US" altLang="ko-KR" sz="700">
                <a:solidFill>
                  <a:schemeClr val="accent1">
                    <a:lumMod val="20000"/>
                    <a:lumOff val="80000"/>
                  </a:schemeClr>
                </a:solidFill>
              </a:rPr>
              <a:t>6100sec</a:t>
            </a:r>
            <a:endParaRPr lang="ko-KR" altLang="en-US" sz="700">
              <a:solidFill>
                <a:schemeClr val="accent1">
                  <a:lumMod val="20000"/>
                  <a:lumOff val="80000"/>
                </a:schemeClr>
              </a:solidFill>
            </a:endParaRPr>
          </a:p>
        </p:txBody>
      </p:sp>
      <p:graphicFrame>
        <p:nvGraphicFramePr>
          <p:cNvPr id="2" name="개체 1">
            <a:extLst>
              <a:ext uri="{FF2B5EF4-FFF2-40B4-BE49-F238E27FC236}">
                <a16:creationId xmlns:a16="http://schemas.microsoft.com/office/drawing/2014/main" id="{FB0DB2FF-E4F0-F4F5-916C-0BEC000BE6F7}"/>
              </a:ext>
            </a:extLst>
          </p:cNvPr>
          <p:cNvGraphicFramePr>
            <a:graphicFrameLocks noChangeAspect="1"/>
          </p:cNvGraphicFramePr>
          <p:nvPr>
            <p:extLst>
              <p:ext uri="{D42A27DB-BD31-4B8C-83A1-F6EECF244321}">
                <p14:modId xmlns:p14="http://schemas.microsoft.com/office/powerpoint/2010/main" val="4217296480"/>
              </p:ext>
            </p:extLst>
          </p:nvPr>
        </p:nvGraphicFramePr>
        <p:xfrm>
          <a:off x="6848432" y="5032169"/>
          <a:ext cx="914400" cy="806450"/>
        </p:xfrm>
        <a:graphic>
          <a:graphicData uri="http://schemas.openxmlformats.org/presentationml/2006/ole">
            <mc:AlternateContent xmlns:mc="http://schemas.openxmlformats.org/markup-compatibility/2006">
              <mc:Choice xmlns:v="urn:schemas-microsoft-com:vml" Requires="v">
                <p:oleObj name="Worksheet" showAsIcon="1" r:id="rId8" imgW="914511" imgH="806589" progId="Excel.Sheet.12">
                  <p:embed/>
                </p:oleObj>
              </mc:Choice>
              <mc:Fallback>
                <p:oleObj name="Worksheet" showAsIcon="1" r:id="rId8" imgW="914511" imgH="806589" progId="Excel.Sheet.12">
                  <p:embed/>
                  <p:pic>
                    <p:nvPicPr>
                      <p:cNvPr id="0" name=""/>
                      <p:cNvPicPr/>
                      <p:nvPr/>
                    </p:nvPicPr>
                    <p:blipFill>
                      <a:blip r:embed="rId9"/>
                      <a:stretch>
                        <a:fillRect/>
                      </a:stretch>
                    </p:blipFill>
                    <p:spPr>
                      <a:xfrm>
                        <a:off x="6848432" y="5032169"/>
                        <a:ext cx="914400" cy="806450"/>
                      </a:xfrm>
                      <a:prstGeom prst="rect">
                        <a:avLst/>
                      </a:prstGeom>
                    </p:spPr>
                  </p:pic>
                </p:oleObj>
              </mc:Fallback>
            </mc:AlternateContent>
          </a:graphicData>
        </a:graphic>
      </p:graphicFrame>
    </p:spTree>
    <p:extLst>
      <p:ext uri="{BB962C8B-B14F-4D97-AF65-F5344CB8AC3E}">
        <p14:creationId xmlns:p14="http://schemas.microsoft.com/office/powerpoint/2010/main" val="823895715"/>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TotalTime>
  <Words>642</Words>
  <Application>Microsoft Office PowerPoint</Application>
  <PresentationFormat>와이드스크린</PresentationFormat>
  <Paragraphs>66</Paragraphs>
  <Slides>3</Slides>
  <Notes>0</Notes>
  <HiddenSlides>0</HiddenSlides>
  <MMClips>0</MMClips>
  <ScaleCrop>false</ScaleCrop>
  <HeadingPairs>
    <vt:vector size="8" baseType="variant">
      <vt:variant>
        <vt:lpstr>사용한 글꼴</vt:lpstr>
      </vt:variant>
      <vt:variant>
        <vt:i4>2</vt:i4>
      </vt:variant>
      <vt:variant>
        <vt:lpstr>테마</vt:lpstr>
      </vt:variant>
      <vt:variant>
        <vt:i4>1</vt:i4>
      </vt:variant>
      <vt:variant>
        <vt:lpstr>포함된 OLE 서버</vt:lpstr>
      </vt:variant>
      <vt:variant>
        <vt:i4>3</vt:i4>
      </vt:variant>
      <vt:variant>
        <vt:lpstr>슬라이드 제목</vt:lpstr>
      </vt:variant>
      <vt:variant>
        <vt:i4>3</vt:i4>
      </vt:variant>
    </vt:vector>
  </HeadingPairs>
  <TitlesOfParts>
    <vt:vector size="9" baseType="lpstr">
      <vt:lpstr>맑은 고딕</vt:lpstr>
      <vt:lpstr>Arial</vt:lpstr>
      <vt:lpstr>Office 테마</vt:lpstr>
      <vt:lpstr>포장기 셸 개체</vt:lpstr>
      <vt:lpstr>Worksheet</vt:lpstr>
      <vt:lpstr>Microsoft Excel 워크시트</vt:lpstr>
      <vt:lpstr>PowerPoint 프레젠테이션</vt:lpstr>
      <vt:lpstr>PowerPoint 프레젠테이션</vt:lpstr>
      <vt:lpstr>PowerPoint 프레젠테이션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LG</dc:creator>
  <cp:lastModifiedBy>LG</cp:lastModifiedBy>
  <cp:revision>6</cp:revision>
  <dcterms:created xsi:type="dcterms:W3CDTF">2024-07-03T01:30:00Z</dcterms:created>
  <dcterms:modified xsi:type="dcterms:W3CDTF">2024-07-03T04:36:56Z</dcterms:modified>
</cp:coreProperties>
</file>