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2" r:id="rId2"/>
    <p:sldId id="481" r:id="rId3"/>
    <p:sldId id="504" r:id="rId4"/>
    <p:sldId id="505" r:id="rId5"/>
    <p:sldId id="500" r:id="rId6"/>
    <p:sldId id="347" r:id="rId7"/>
  </p:sldIdLst>
  <p:sldSz cx="10693400" cy="7561263"/>
  <p:notesSz cx="6735763" cy="9866313"/>
  <p:embeddedFontLst>
    <p:embeddedFont>
      <p:font typeface="맑은 고딕" panose="020B0503020000020004" pitchFamily="50" charset="-127"/>
      <p:regular r:id="rId10"/>
      <p:bold r:id="rId11"/>
    </p:embeddedFont>
    <p:embeddedFont>
      <p:font typeface="HY견고딕" panose="02030600000101010101" pitchFamily="18" charset="-127"/>
      <p:regular r:id="rId12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DF"/>
    <a:srgbClr val="31BCB5"/>
    <a:srgbClr val="FFFFFF"/>
    <a:srgbClr val="273F99"/>
    <a:srgbClr val="F48260"/>
    <a:srgbClr val="00CC99"/>
    <a:srgbClr val="1F18B0"/>
    <a:srgbClr val="4FC9D9"/>
    <a:srgbClr val="779FEF"/>
    <a:srgbClr val="5F7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6" autoAdjust="0"/>
  </p:normalViewPr>
  <p:slideViewPr>
    <p:cSldViewPr>
      <p:cViewPr>
        <p:scale>
          <a:sx n="125" d="100"/>
          <a:sy n="125" d="100"/>
        </p:scale>
        <p:origin x="624" y="-3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0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2308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899" y="4140761"/>
            <a:ext cx="7531664" cy="432138"/>
          </a:xfrm>
        </p:spPr>
        <p:txBody>
          <a:bodyPr vert="horz" lIns="99569" tIns="49785" rIns="99569" bIns="49785" rtlCol="0">
            <a:noAutofit/>
          </a:bodyPr>
          <a:lstStyle>
            <a:lvl1pPr marL="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602284" y="2340471"/>
            <a:ext cx="7542732" cy="1728192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000" b="1" kern="1200" dirty="0">
                <a:solidFill>
                  <a:srgbClr val="3C4F8C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9395" y="2907319"/>
            <a:ext cx="9089390" cy="1501751"/>
          </a:xfrm>
        </p:spPr>
        <p:txBody>
          <a:bodyPr anchor="ctr"/>
          <a:lstStyle>
            <a:lvl1pPr algn="ctr">
              <a:defRPr sz="44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888" y="108223"/>
            <a:ext cx="8505145" cy="84843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2000" b="1" kern="1200" dirty="0">
                <a:solidFill>
                  <a:srgbClr val="3C4F8C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01A6B6F-C4AA-4AFE-9D04-A178F398A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82" y="122722"/>
            <a:ext cx="1440160" cy="658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818308" y="2412479"/>
            <a:ext cx="7344816" cy="1119805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b="1" kern="1200" dirty="0">
                <a:solidFill>
                  <a:srgbClr val="36326C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20977"/>
            <a:ext cx="9624060" cy="87862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170928"/>
            <a:ext cx="9624060" cy="582851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88709"/>
            <a:ext cx="3386243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7" r:id="rId5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314252" y="2638376"/>
            <a:ext cx="8640960" cy="165618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30W/15V</a:t>
            </a:r>
            <a:br>
              <a:rPr lang="en-US" altLang="ko-KR" dirty="0" smtClean="0"/>
            </a:br>
            <a:r>
              <a:rPr lang="en-US" altLang="ko-KR" dirty="0" err="1" smtClean="0">
                <a:solidFill>
                  <a:srgbClr val="4FC9D9"/>
                </a:solidFill>
              </a:rPr>
              <a:t>Flyback</a:t>
            </a:r>
            <a:r>
              <a:rPr lang="en-US" altLang="ko-KR" dirty="0" smtClean="0">
                <a:solidFill>
                  <a:srgbClr val="4FC9D9"/>
                </a:solidFill>
              </a:rPr>
              <a:t> Converter</a:t>
            </a:r>
            <a:endParaRPr lang="ko-KR" altLang="en-US" dirty="0">
              <a:solidFill>
                <a:srgbClr val="4FC9D9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6D6D0D-B651-4107-A603-49854BA9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08223"/>
            <a:ext cx="1889561" cy="8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4105D-24E8-4C08-8277-636E0AC6BF3D}"/>
              </a:ext>
            </a:extLst>
          </p:cNvPr>
          <p:cNvSpPr txBox="1"/>
          <p:nvPr/>
        </p:nvSpPr>
        <p:spPr>
          <a:xfrm>
            <a:off x="4806640" y="470192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2020</a:t>
            </a:r>
            <a:r>
              <a:rPr lang="ko-KR" altLang="en-US" sz="1400" b="1" dirty="0" smtClean="0"/>
              <a:t>년 </a:t>
            </a:r>
            <a:r>
              <a:rPr lang="en-US" altLang="ko-KR" sz="1400" b="1" dirty="0"/>
              <a:t>8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14</a:t>
            </a:r>
            <a:r>
              <a:rPr lang="ko-KR" altLang="en-US" sz="1400" b="1" dirty="0" smtClean="0"/>
              <a:t>일</a:t>
            </a:r>
            <a:endParaRPr lang="ko-KR" altLang="en-US" sz="14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248AD3-B7B1-493D-B8C1-8E604891B9BB}"/>
              </a:ext>
            </a:extLst>
          </p:cNvPr>
          <p:cNvSpPr/>
          <p:nvPr/>
        </p:nvSpPr>
        <p:spPr>
          <a:xfrm>
            <a:off x="2970436" y="5724847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/>
              <a:t>(13210) </a:t>
            </a:r>
            <a:r>
              <a:rPr lang="ko-KR" altLang="en-US" sz="1000" dirty="0"/>
              <a:t>경기도 성남시 중원구 </a:t>
            </a:r>
            <a:r>
              <a:rPr lang="ko-KR" altLang="en-US" sz="1000" dirty="0" err="1"/>
              <a:t>사기막골로</a:t>
            </a:r>
            <a:r>
              <a:rPr lang="ko-KR" altLang="en-US" sz="1000" dirty="0"/>
              <a:t> </a:t>
            </a:r>
            <a:r>
              <a:rPr lang="en-US" altLang="ko-KR" sz="1000" dirty="0"/>
              <a:t>80, 3</a:t>
            </a:r>
            <a:r>
              <a:rPr lang="ko-KR" altLang="en-US" sz="1000" dirty="0"/>
              <a:t>층</a:t>
            </a:r>
            <a:endParaRPr lang="en-US" altLang="ko-KR" sz="10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/>
              <a:t>Third floor, 80, </a:t>
            </a:r>
            <a:r>
              <a:rPr lang="en-US" altLang="ko-KR" sz="1000" dirty="0" err="1"/>
              <a:t>Sagimakgol-ro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Jungwon-gu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Seongnam-si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Gyeonggi</a:t>
            </a:r>
            <a:r>
              <a:rPr lang="en-US" altLang="ko-KR" sz="1000" dirty="0"/>
              <a:t>-do, Republic of Korea</a:t>
            </a:r>
            <a:endParaRPr kumimoji="1"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b="1" dirty="0" smtClean="0"/>
              <a:t>. </a:t>
            </a:r>
            <a:r>
              <a:rPr lang="en-US" altLang="ko-KR" dirty="0" smtClean="0"/>
              <a:t>Specification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1E833-3039-417C-B4B7-A0985D97143E}"/>
              </a:ext>
            </a:extLst>
          </p:cNvPr>
          <p:cNvSpPr txBox="1"/>
          <p:nvPr/>
        </p:nvSpPr>
        <p:spPr>
          <a:xfrm>
            <a:off x="4161870" y="5724847"/>
            <a:ext cx="265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&lt; </a:t>
            </a:r>
            <a:r>
              <a:rPr lang="en-US" altLang="ko-KR" sz="1200" b="1" dirty="0" smtClean="0"/>
              <a:t>Transformer line change </a:t>
            </a:r>
            <a:r>
              <a:rPr lang="en-US" altLang="ko-KR" sz="1200" b="1" dirty="0"/>
              <a:t>&gt;</a:t>
            </a:r>
            <a:endParaRPr lang="ko-KR" altLang="en-US" sz="1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6345" b="44166"/>
          <a:stretch/>
        </p:blipFill>
        <p:spPr>
          <a:xfrm>
            <a:off x="810196" y="2916535"/>
            <a:ext cx="3430995" cy="26809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97756" y="2952287"/>
            <a:ext cx="1655874" cy="246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2379" r="19052" b="31433"/>
          <a:stretch/>
        </p:blipFill>
        <p:spPr>
          <a:xfrm>
            <a:off x="5490716" y="3175162"/>
            <a:ext cx="4725876" cy="21636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722964" y="3325851"/>
            <a:ext cx="1512168" cy="1885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482604" y="3757899"/>
            <a:ext cx="79208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46300" y="11163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Transformer line is shortened.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54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b="1" dirty="0" smtClean="0"/>
              <a:t>. </a:t>
            </a:r>
            <a:r>
              <a:rPr lang="en-US" altLang="ko-KR" dirty="0" smtClean="0"/>
              <a:t>Schematic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908423"/>
            <a:ext cx="10281769" cy="5174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300" y="11163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Oscilloscope measurement location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4374452" y="370862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78548" y="357564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707918" y="3408469"/>
            <a:ext cx="130924" cy="130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13732" y="307158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718682" y="4360233"/>
            <a:ext cx="130924" cy="130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18030" y="428719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CH3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975832" y="2868461"/>
            <a:ext cx="13092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789266" y="259146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CH4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484487"/>
            <a:ext cx="9811196" cy="4085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300" y="11163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No load condition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44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Key Waveforms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412479"/>
            <a:ext cx="9667180" cy="402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148" y="128445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 load condition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1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8F863E-0D74-46F7-8C13-0262E8B4B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08" y="4060817"/>
            <a:ext cx="3348808" cy="15314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22602</TotalTime>
  <Words>78</Words>
  <Application>Microsoft Office PowerPoint</Application>
  <PresentationFormat>사용자 지정</PresentationFormat>
  <Paragraphs>19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굴림</vt:lpstr>
      <vt:lpstr>맑은 고딕</vt:lpstr>
      <vt:lpstr>Arial</vt:lpstr>
      <vt:lpstr>굴림체</vt:lpstr>
      <vt:lpstr>HY견고딕</vt:lpstr>
      <vt:lpstr>Office 테마</vt:lpstr>
      <vt:lpstr> 30W/15V Flyback Converter</vt:lpstr>
      <vt:lpstr>1. Specification</vt:lpstr>
      <vt:lpstr>2. Schematic</vt:lpstr>
      <vt:lpstr>3. Experimental Result</vt:lpstr>
      <vt:lpstr>4. Key Waveforms</vt:lpstr>
      <vt:lpstr>THANK YOU</vt:lpstr>
    </vt:vector>
  </TitlesOfParts>
  <Company>(주) 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사업계획서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김 재형</cp:lastModifiedBy>
  <cp:revision>1528</cp:revision>
  <cp:lastPrinted>2018-02-27T08:24:42Z</cp:lastPrinted>
  <dcterms:created xsi:type="dcterms:W3CDTF">2010-02-01T08:03:16Z</dcterms:created>
  <dcterms:modified xsi:type="dcterms:W3CDTF">2020-08-14T05:57:03Z</dcterms:modified>
</cp:coreProperties>
</file>