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2" r:id="rId2"/>
    <p:sldId id="481" r:id="rId3"/>
    <p:sldId id="504" r:id="rId4"/>
    <p:sldId id="510" r:id="rId5"/>
    <p:sldId id="511" r:id="rId6"/>
    <p:sldId id="512" r:id="rId7"/>
    <p:sldId id="513" r:id="rId8"/>
    <p:sldId id="514" r:id="rId9"/>
    <p:sldId id="347" r:id="rId10"/>
  </p:sldIdLst>
  <p:sldSz cx="10693400" cy="7561263"/>
  <p:notesSz cx="6735763" cy="9866313"/>
  <p:embeddedFontLst>
    <p:embeddedFont>
      <p:font typeface="HY견고딕" panose="02030600000101010101" pitchFamily="18" charset="-127"/>
      <p:regular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DF"/>
    <a:srgbClr val="31BCB5"/>
    <a:srgbClr val="FFFFFF"/>
    <a:srgbClr val="273F99"/>
    <a:srgbClr val="F48260"/>
    <a:srgbClr val="00CC99"/>
    <a:srgbClr val="1F18B0"/>
    <a:srgbClr val="4FC9D9"/>
    <a:srgbClr val="779FEF"/>
    <a:srgbClr val="5F7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19" autoAdjust="0"/>
    <p:restoredTop sz="94676" autoAdjust="0"/>
  </p:normalViewPr>
  <p:slideViewPr>
    <p:cSldViewPr>
      <p:cViewPr>
        <p:scale>
          <a:sx n="150" d="100"/>
          <a:sy n="150" d="100"/>
        </p:scale>
        <p:origin x="216" y="-104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2020-09-27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07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52475" y="739775"/>
            <a:ext cx="5230813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899" y="4140761"/>
            <a:ext cx="7531664" cy="432138"/>
          </a:xfrm>
        </p:spPr>
        <p:txBody>
          <a:bodyPr vert="horz" lIns="99569" tIns="49785" rIns="99569" bIns="49785" rtlCol="0">
            <a:noAutofit/>
          </a:bodyPr>
          <a:lstStyle>
            <a:lvl1pPr marL="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1602284" y="2340471"/>
            <a:ext cx="7542732" cy="1728192"/>
          </a:xfrm>
        </p:spPr>
        <p:txBody>
          <a:bodyPr vert="horz" lIns="99569" tIns="49785" rIns="99569" bIns="49785" rtlCol="0" anchor="t"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000" b="1" kern="1200" dirty="0">
                <a:solidFill>
                  <a:srgbClr val="3C4F8C"/>
                </a:solidFill>
                <a:effectLst/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9395" y="2907319"/>
            <a:ext cx="9089390" cy="1501751"/>
          </a:xfrm>
        </p:spPr>
        <p:txBody>
          <a:bodyPr anchor="ctr"/>
          <a:lstStyle>
            <a:lvl1pPr algn="ctr">
              <a:defRPr sz="4400" b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3888" y="108223"/>
            <a:ext cx="8505145" cy="848436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2000" b="1" kern="1200" dirty="0">
                <a:solidFill>
                  <a:srgbClr val="3C4F8C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01A6B6F-C4AA-4AFE-9D04-A178F398A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82" y="122722"/>
            <a:ext cx="1440160" cy="6585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818308" y="2412479"/>
            <a:ext cx="7344816" cy="1119805"/>
          </a:xfrm>
        </p:spPr>
        <p:txBody>
          <a:bodyPr vert="horz" lIns="99569" tIns="49785" rIns="99569" bIns="49785" rtlCol="0" anchor="t"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b="1" kern="1200" dirty="0">
                <a:solidFill>
                  <a:srgbClr val="36326C"/>
                </a:solidFill>
                <a:effectLst/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20977"/>
            <a:ext cx="9624060" cy="878628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170928"/>
            <a:ext cx="9624060" cy="582851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88709"/>
            <a:ext cx="2495127" cy="322031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88709"/>
            <a:ext cx="3386243" cy="322031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88709"/>
            <a:ext cx="2495127" cy="322031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7" r:id="rId5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1314252" y="2638376"/>
            <a:ext cx="8640960" cy="1656184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30W/15V</a:t>
            </a:r>
            <a:br>
              <a:rPr lang="en-US" altLang="ko-KR" dirty="0" smtClean="0"/>
            </a:br>
            <a:r>
              <a:rPr lang="en-US" altLang="ko-KR" dirty="0" err="1" smtClean="0">
                <a:solidFill>
                  <a:srgbClr val="4FC9D9"/>
                </a:solidFill>
              </a:rPr>
              <a:t>Flyback</a:t>
            </a:r>
            <a:r>
              <a:rPr lang="en-US" altLang="ko-KR" dirty="0" smtClean="0">
                <a:solidFill>
                  <a:srgbClr val="4FC9D9"/>
                </a:solidFill>
              </a:rPr>
              <a:t> Converter</a:t>
            </a:r>
            <a:endParaRPr lang="ko-KR" altLang="en-US" dirty="0">
              <a:solidFill>
                <a:srgbClr val="4FC9D9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B6D6D0D-B651-4107-A603-49854BA93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108223"/>
            <a:ext cx="1889561" cy="86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4105D-24E8-4C08-8277-636E0AC6BF3D}"/>
              </a:ext>
            </a:extLst>
          </p:cNvPr>
          <p:cNvSpPr txBox="1"/>
          <p:nvPr/>
        </p:nvSpPr>
        <p:spPr>
          <a:xfrm>
            <a:off x="4986660" y="454803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Sep. 27. 2020.</a:t>
            </a:r>
            <a:endParaRPr lang="ko-KR" altLang="en-US" sz="140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F248AD3-B7B1-493D-B8C1-8E604891B9BB}"/>
              </a:ext>
            </a:extLst>
          </p:cNvPr>
          <p:cNvSpPr/>
          <p:nvPr/>
        </p:nvSpPr>
        <p:spPr>
          <a:xfrm>
            <a:off x="2970436" y="5434754"/>
            <a:ext cx="55446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/>
              <a:t>(13210) </a:t>
            </a:r>
            <a:r>
              <a:rPr lang="ko-KR" altLang="en-US" sz="1000" dirty="0"/>
              <a:t>경기도 성남시 중원구 </a:t>
            </a:r>
            <a:r>
              <a:rPr lang="ko-KR" altLang="en-US" sz="1000" dirty="0" err="1"/>
              <a:t>사기막골로</a:t>
            </a:r>
            <a:r>
              <a:rPr lang="ko-KR" altLang="en-US" sz="1000" dirty="0"/>
              <a:t> </a:t>
            </a:r>
            <a:r>
              <a:rPr lang="en-US" altLang="ko-KR" sz="1000" dirty="0"/>
              <a:t>80, 3</a:t>
            </a:r>
            <a:r>
              <a:rPr lang="ko-KR" altLang="en-US" sz="1000" dirty="0"/>
              <a:t>층</a:t>
            </a:r>
            <a:endParaRPr lang="en-US" altLang="ko-KR" sz="10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/>
              <a:t>Third floor, 80, </a:t>
            </a:r>
            <a:r>
              <a:rPr lang="en-US" altLang="ko-KR" sz="1000" dirty="0" err="1"/>
              <a:t>Sagimakgol-ro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Jungwon-gu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Seongnam-si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Gyeonggi</a:t>
            </a:r>
            <a:r>
              <a:rPr lang="en-US" altLang="ko-KR" sz="1000" dirty="0"/>
              <a:t>-do, Republic of </a:t>
            </a:r>
            <a:r>
              <a:rPr lang="en-US" altLang="ko-KR" sz="1000" dirty="0" smtClean="0"/>
              <a:t>Korea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www.ropem.co.kr</a:t>
            </a:r>
            <a:endParaRPr kumimoji="1" lang="en-US" altLang="ko-KR" sz="10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b="1" dirty="0" smtClean="0"/>
              <a:t>. </a:t>
            </a:r>
            <a:r>
              <a:rPr lang="en-US" altLang="ko-KR" dirty="0" smtClean="0"/>
              <a:t>Specification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1E833-3039-417C-B4B7-A0985D97143E}"/>
              </a:ext>
            </a:extLst>
          </p:cNvPr>
          <p:cNvSpPr txBox="1"/>
          <p:nvPr/>
        </p:nvSpPr>
        <p:spPr>
          <a:xfrm>
            <a:off x="4161870" y="5724847"/>
            <a:ext cx="2657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&lt; </a:t>
            </a:r>
            <a:r>
              <a:rPr lang="en-US" altLang="ko-KR" sz="1200" b="1" dirty="0" smtClean="0"/>
              <a:t>Transformer line change </a:t>
            </a:r>
            <a:r>
              <a:rPr lang="en-US" altLang="ko-KR" sz="1200" b="1" dirty="0"/>
              <a:t>&gt;</a:t>
            </a:r>
            <a:endParaRPr lang="ko-KR" altLang="en-US" sz="1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6345" b="44166"/>
          <a:stretch/>
        </p:blipFill>
        <p:spPr>
          <a:xfrm>
            <a:off x="810196" y="2916535"/>
            <a:ext cx="3430995" cy="268090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697756" y="2952287"/>
            <a:ext cx="1655874" cy="2461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32379" r="19052" b="31433"/>
          <a:stretch/>
        </p:blipFill>
        <p:spPr>
          <a:xfrm>
            <a:off x="5490716" y="3175162"/>
            <a:ext cx="4725876" cy="216365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722964" y="3325851"/>
            <a:ext cx="1512168" cy="18857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482604" y="3757899"/>
            <a:ext cx="79208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46300" y="111633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Transformer line is shortened.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254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4" y="2268463"/>
            <a:ext cx="9618763" cy="460851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b="1" dirty="0" smtClean="0"/>
              <a:t>. </a:t>
            </a:r>
            <a:r>
              <a:rPr lang="en-US" altLang="ko-KR" dirty="0" smtClean="0"/>
              <a:t>Schematic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46300" y="111633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Oscilloscope measurement location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4446460" y="384160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50556" y="370862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CH1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3762524" y="3568015"/>
            <a:ext cx="130924" cy="130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68338" y="323113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CH2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333516" y="4471684"/>
            <a:ext cx="130924" cy="1309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70436" y="426014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CH3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997071" y="3039979"/>
            <a:ext cx="13092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810505" y="27629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CH4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1" y="2556495"/>
            <a:ext cx="9853455" cy="41030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b="1" dirty="0" smtClean="0"/>
              <a:t>. Experimental Result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46300" y="1116335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Underload condition Total (Sep. 27. 2020.)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R17=R18=1.2kOhm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C26=C23=220nF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ALL WAVEFORM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7781" y="274170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CH1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140" y="342748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CH2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781" y="41441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CH3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40" y="486075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CH4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8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b="1" dirty="0" smtClean="0"/>
              <a:t>. Experimental Result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46300" y="1116335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Underload condition Total (Sep. 27. 2020.)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R17=R18=1.2kOhm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C26=C23=220nF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CH1 WAVEFORM (VCC)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556495"/>
            <a:ext cx="10081120" cy="41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6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b="1" dirty="0" smtClean="0"/>
              <a:t>. Experimental Result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46300" y="1116335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Underload condition Total (Sep. 27. 2020.)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R17=R18=1.2kOhm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C26=C23=220nF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CH2 WAVEFORM (SNUBBER)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484487"/>
            <a:ext cx="9739188" cy="40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8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b="1" dirty="0" smtClean="0"/>
              <a:t>. Experimental Result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46300" y="1116335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Underload condition Total (Sep. 27. 2020.)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R17=R18=1.2kOhm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C26=C23=220nF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CH3 WAVEFORM (CS 5 PIN)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2484487"/>
            <a:ext cx="9451156" cy="39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1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b="1" dirty="0" smtClean="0"/>
              <a:t>. Experimental Result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46300" y="1116335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Underload condition Total (Sep. 27. 2020.)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R17=R18=1.2kOhm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C26=C23=220nF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CH4 WAVEFORM (OUTPUT VOLTAGE)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2484487"/>
            <a:ext cx="9667180" cy="40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5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8F863E-0D74-46F7-8C13-0262E8B4B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08" y="4060817"/>
            <a:ext cx="3348808" cy="15314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22730</TotalTime>
  <Words>174</Words>
  <Application>Microsoft Office PowerPoint</Application>
  <PresentationFormat>사용자 지정</PresentationFormat>
  <Paragraphs>45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굴림체</vt:lpstr>
      <vt:lpstr>HY견고딕</vt:lpstr>
      <vt:lpstr>굴림</vt:lpstr>
      <vt:lpstr>맑은 고딕</vt:lpstr>
      <vt:lpstr>Arial</vt:lpstr>
      <vt:lpstr>Office 테마</vt:lpstr>
      <vt:lpstr> 30W/15V Flyback Converter</vt:lpstr>
      <vt:lpstr>1. Specification</vt:lpstr>
      <vt:lpstr>2. Schematic</vt:lpstr>
      <vt:lpstr>3. Experimental Result</vt:lpstr>
      <vt:lpstr>3. Experimental Result</vt:lpstr>
      <vt:lpstr>3. Experimental Result</vt:lpstr>
      <vt:lpstr>3. Experimental Result</vt:lpstr>
      <vt:lpstr>3. Experimental Result</vt:lpstr>
      <vt:lpstr>THANK YOU</vt:lpstr>
    </vt:vector>
  </TitlesOfParts>
  <Company>(주) 예스폼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사업계획서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김 재형</cp:lastModifiedBy>
  <cp:revision>1549</cp:revision>
  <cp:lastPrinted>2018-02-27T08:24:42Z</cp:lastPrinted>
  <dcterms:created xsi:type="dcterms:W3CDTF">2010-02-01T08:03:16Z</dcterms:created>
  <dcterms:modified xsi:type="dcterms:W3CDTF">2020-09-27T06:19:36Z</dcterms:modified>
</cp:coreProperties>
</file>