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B05120-4CDE-495B-9765-B4F48DC57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00A4639-B425-40C1-AC9B-D46A1A991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BCE8C8-81FE-444B-8B39-561BAC4CA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55ED-D8A1-467A-914D-CF7093F60388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927D3A-A5D4-47A5-8D89-9B6134568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638AE6-F293-4BF3-82B7-AD0C8A4C1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719C-C1E0-4165-9E86-5DDCA79330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455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0D16DF-83AA-422D-A740-CABBEF9DF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78E5FA-8517-4332-B44B-7041A53CF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9642BE-FD62-4208-AAE6-673CD42D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55ED-D8A1-467A-914D-CF7093F60388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7D65A9-B816-48EA-B6D9-4ABE4B82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2B41D7-3A80-4B66-9209-5D3D50BEA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719C-C1E0-4165-9E86-5DDCA79330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62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3E9798D-0486-4D56-8969-86B5EDB105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E2BE3E-BEB9-4801-8EAF-784659528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CE14A8-1377-4098-818D-37C9AC4D1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55ED-D8A1-467A-914D-CF7093F60388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7EC5D6-5221-461B-B339-1FC55E5A6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99D3E6-A4BE-4465-8DCC-37668E8A1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719C-C1E0-4165-9E86-5DDCA79330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66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B520B4-3729-4910-AC32-23DCC66A8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315611-4C39-43AF-BEC8-455A88DE3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9D9A28-6126-457B-814A-DEE9455A8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55ED-D8A1-467A-914D-CF7093F60388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16456C-912F-4E91-94B9-0978D24C6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7A4C45-4C99-4402-BAE6-F6368B722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719C-C1E0-4165-9E86-5DDCA79330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171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F00B99-E9CA-4AC0-B1A7-BF9F31400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9CA856-6522-4733-9C87-C3CB5BC6A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55C31A-3239-450E-A386-6DE34A1D7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55ED-D8A1-467A-914D-CF7093F60388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CC145B-39E2-4C9F-A4EC-9AE8B5B1E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6A77A5-F039-44C4-898C-FDDA1C78B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719C-C1E0-4165-9E86-5DDCA79330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83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B41EEE-9F02-4637-9AD9-4C983DD27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8F320A-08D0-4F7A-A4CB-EF304EEE4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3B34736-FDC7-4C26-856A-4FF8F7E1B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54DA2E-A537-4B8E-87AF-5846D0328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55ED-D8A1-467A-914D-CF7093F60388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A0DAFA-3D05-413B-9C13-04A57E979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4ED537-9DB7-4376-AA49-D9AE23C84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719C-C1E0-4165-9E86-5DDCA79330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06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42248-F585-4738-A4ED-7E07B2CEC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8EC309-5310-4D5C-AEAB-99CBC5EB0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6C1696-A48E-47D9-8993-1D2F691E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128FF76-D582-42EE-A785-06CC8F1961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816277E-0B91-4DB4-AF6F-FB053E9D74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3BD703F-03A5-4579-8638-B9F50E189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55ED-D8A1-467A-914D-CF7093F60388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C16013D-AE33-4C39-810B-3AB96B442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EEE6FAF-7596-4DBA-908A-A877DCB6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719C-C1E0-4165-9E86-5DDCA79330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13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A37B9B-3A6D-4FD5-BE15-322ADE4F9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442563-FD64-419D-AD84-2CFE3474B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55ED-D8A1-467A-914D-CF7093F60388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495FB6-19EA-41B6-B1BB-F22221531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53223E-DDC9-4384-A59F-A967359E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719C-C1E0-4165-9E86-5DDCA79330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45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7DB9364-BE95-4C55-87A6-4EA1FB3E1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55ED-D8A1-467A-914D-CF7093F60388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1F66420-C833-4554-9296-364AC3AA5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BCDE6DA-030C-496A-8B03-D1D7723C6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719C-C1E0-4165-9E86-5DDCA79330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39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A0AC0A-4358-4305-8408-431447A18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FD33FB-870E-4E91-A401-A9D3FE99B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6C493FC-9E01-4073-91C1-5E84B0F80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DAED8B-03D4-48CE-AE4F-7FCB79475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55ED-D8A1-467A-914D-CF7093F60388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426A1A-563A-4E92-81DC-378C5E062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0C6809-7431-4015-BB17-D4DBEC703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719C-C1E0-4165-9E86-5DDCA79330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69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52B31C-15B2-45EE-9ECD-6C8D0B0A6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499CA61-771A-4772-880B-A78936EC38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3117CAA-0F48-4882-A1D3-0FDFDBE27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C024895-5830-4817-9467-ED254D21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55ED-D8A1-467A-914D-CF7093F60388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15402B-502A-4654-B0A9-18B62A978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7B6E18-0D36-4D84-8330-69033405F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719C-C1E0-4165-9E86-5DDCA79330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900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1F5A9DB-B216-4200-95EA-432625931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9F7A97-C68C-4353-B832-151FCE58D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B7FBC9-B881-464C-A457-0EF314607B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155ED-D8A1-467A-914D-CF7093F60388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BABCA0-17FD-4B52-A294-213B09B4C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7A1E49-3838-431B-A688-D2FE76335D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9719C-C1E0-4165-9E86-5DDCA79330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20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7D7ED45-B677-4B3C-AEE7-8095DBF2B008}"/>
              </a:ext>
            </a:extLst>
          </p:cNvPr>
          <p:cNvSpPr/>
          <p:nvPr/>
        </p:nvSpPr>
        <p:spPr>
          <a:xfrm>
            <a:off x="5420669" y="2331284"/>
            <a:ext cx="1697445" cy="1855900"/>
          </a:xfrm>
          <a:prstGeom prst="roundRect">
            <a:avLst>
              <a:gd name="adj" fmla="val 9125"/>
            </a:avLst>
          </a:prstGeom>
          <a:noFill/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4E6F860-5429-4808-9343-61D082922F47}"/>
              </a:ext>
            </a:extLst>
          </p:cNvPr>
          <p:cNvSpPr/>
          <p:nvPr/>
        </p:nvSpPr>
        <p:spPr>
          <a:xfrm>
            <a:off x="3855762" y="3158999"/>
            <a:ext cx="837668" cy="8499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LM25088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B153DFE5-F26D-494A-B087-0936E5AECED2}"/>
              </a:ext>
            </a:extLst>
          </p:cNvPr>
          <p:cNvCxnSpPr/>
          <p:nvPr/>
        </p:nvCxnSpPr>
        <p:spPr>
          <a:xfrm>
            <a:off x="4693430" y="3639731"/>
            <a:ext cx="42001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EF486F-A5B6-4FA6-B773-8376B2F7A873}"/>
              </a:ext>
            </a:extLst>
          </p:cNvPr>
          <p:cNvSpPr/>
          <p:nvPr/>
        </p:nvSpPr>
        <p:spPr>
          <a:xfrm>
            <a:off x="5112263" y="3282043"/>
            <a:ext cx="1256773" cy="726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UCC5304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DDE3CDAB-ED00-4D80-8A04-7B2FCC75BCA3}"/>
              </a:ext>
            </a:extLst>
          </p:cNvPr>
          <p:cNvGrpSpPr/>
          <p:nvPr/>
        </p:nvGrpSpPr>
        <p:grpSpPr>
          <a:xfrm rot="5400000">
            <a:off x="5646132" y="2406046"/>
            <a:ext cx="182022" cy="153282"/>
            <a:chOff x="3119438" y="1771650"/>
            <a:chExt cx="316706" cy="266700"/>
          </a:xfrm>
          <a:solidFill>
            <a:schemeClr val="tx2"/>
          </a:solidFill>
        </p:grpSpPr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A5CFE749-0992-45EB-8733-F4EEE134B50F}"/>
                </a:ext>
              </a:extLst>
            </p:cNvPr>
            <p:cNvSpPr/>
            <p:nvPr/>
          </p:nvSpPr>
          <p:spPr>
            <a:xfrm>
              <a:off x="3119438" y="1771650"/>
              <a:ext cx="316706" cy="266700"/>
            </a:xfrm>
            <a:prstGeom prst="triangle">
              <a:avLst/>
            </a:prstGeom>
            <a:grpFill/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3B1C9581-140E-45BC-AC2C-E9E7766DCCC5}"/>
                </a:ext>
              </a:extLst>
            </p:cNvPr>
            <p:cNvCxnSpPr/>
            <p:nvPr/>
          </p:nvCxnSpPr>
          <p:spPr>
            <a:xfrm>
              <a:off x="3119438" y="1771650"/>
              <a:ext cx="316706" cy="0"/>
            </a:xfrm>
            <a:prstGeom prst="line">
              <a:avLst/>
            </a:prstGeom>
            <a:grpFill/>
            <a:ln w="9525">
              <a:solidFill>
                <a:schemeClr val="tx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6474C88-CD8A-4ACE-8B18-B42E81B5CB7D}"/>
              </a:ext>
            </a:extLst>
          </p:cNvPr>
          <p:cNvGrpSpPr/>
          <p:nvPr/>
        </p:nvGrpSpPr>
        <p:grpSpPr>
          <a:xfrm>
            <a:off x="3435749" y="2481990"/>
            <a:ext cx="420013" cy="914240"/>
            <a:chOff x="2137627" y="1771697"/>
            <a:chExt cx="420013" cy="523120"/>
          </a:xfrm>
        </p:grpSpPr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E237BAA9-D473-47A3-99C6-5F6474EAC674}"/>
                </a:ext>
              </a:extLst>
            </p:cNvPr>
            <p:cNvCxnSpPr/>
            <p:nvPr/>
          </p:nvCxnSpPr>
          <p:spPr>
            <a:xfrm>
              <a:off x="2137627" y="2294817"/>
              <a:ext cx="420013" cy="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55459DFE-25A5-48F1-A488-A5D40C87F539}"/>
                </a:ext>
              </a:extLst>
            </p:cNvPr>
            <p:cNvCxnSpPr>
              <a:cxnSpLocks/>
            </p:cNvCxnSpPr>
            <p:nvPr/>
          </p:nvCxnSpPr>
          <p:spPr>
            <a:xfrm>
              <a:off x="2137627" y="1771697"/>
              <a:ext cx="0" cy="52312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42AFFAD-9000-49DC-8799-62FEA8F23DED}"/>
              </a:ext>
            </a:extLst>
          </p:cNvPr>
          <p:cNvSpPr txBox="1"/>
          <p:nvPr/>
        </p:nvSpPr>
        <p:spPr>
          <a:xfrm>
            <a:off x="3651926" y="2333433"/>
            <a:ext cx="375833" cy="15388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tx2"/>
                </a:solidFill>
              </a:rPr>
              <a:t>15V</a:t>
            </a:r>
            <a:endParaRPr kumimoji="1" lang="ja-JP" altLang="en-US" sz="1000" dirty="0">
              <a:solidFill>
                <a:schemeClr val="tx2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481FC8F-CE17-446D-AA61-E586A098859F}"/>
              </a:ext>
            </a:extLst>
          </p:cNvPr>
          <p:cNvSpPr txBox="1"/>
          <p:nvPr/>
        </p:nvSpPr>
        <p:spPr>
          <a:xfrm>
            <a:off x="3841849" y="3235638"/>
            <a:ext cx="375833" cy="15388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tx2"/>
                </a:solidFill>
              </a:rPr>
              <a:t>VCC</a:t>
            </a:r>
            <a:endParaRPr kumimoji="1" lang="ja-JP" altLang="en-US" sz="1000" dirty="0">
              <a:solidFill>
                <a:schemeClr val="tx2"/>
              </a:solidFill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349A6EEC-6AAE-442C-B048-3A5BC0EDA857}"/>
              </a:ext>
            </a:extLst>
          </p:cNvPr>
          <p:cNvCxnSpPr>
            <a:cxnSpLocks/>
          </p:cNvCxnSpPr>
          <p:nvPr/>
        </p:nvCxnSpPr>
        <p:spPr>
          <a:xfrm>
            <a:off x="3177375" y="2482687"/>
            <a:ext cx="302345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8B11AEF-B11A-47F1-B11E-6B57B81BCDC8}"/>
              </a:ext>
            </a:extLst>
          </p:cNvPr>
          <p:cNvCxnSpPr>
            <a:cxnSpLocks/>
          </p:cNvCxnSpPr>
          <p:nvPr/>
        </p:nvCxnSpPr>
        <p:spPr>
          <a:xfrm>
            <a:off x="6200828" y="2482687"/>
            <a:ext cx="0" cy="799356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3FD2FE0-6EB8-45D6-853C-F098239AEB5B}"/>
              </a:ext>
            </a:extLst>
          </p:cNvPr>
          <p:cNvSpPr txBox="1"/>
          <p:nvPr/>
        </p:nvSpPr>
        <p:spPr>
          <a:xfrm>
            <a:off x="5952571" y="3320655"/>
            <a:ext cx="375833" cy="15388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tx2"/>
                </a:solidFill>
              </a:rPr>
              <a:t>VDD</a:t>
            </a:r>
            <a:endParaRPr kumimoji="1" lang="ja-JP" altLang="en-US" sz="1000" dirty="0">
              <a:solidFill>
                <a:schemeClr val="tx2"/>
              </a:solidFill>
            </a:endParaRP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7ED56255-F271-4D6C-B83F-F2A5FF38CD59}"/>
              </a:ext>
            </a:extLst>
          </p:cNvPr>
          <p:cNvCxnSpPr>
            <a:cxnSpLocks/>
          </p:cNvCxnSpPr>
          <p:nvPr/>
        </p:nvCxnSpPr>
        <p:spPr>
          <a:xfrm>
            <a:off x="5267378" y="2991081"/>
            <a:ext cx="0" cy="290962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0AC0F3A-A8BB-4AA3-8520-1B1B8B13D49E}"/>
              </a:ext>
            </a:extLst>
          </p:cNvPr>
          <p:cNvSpPr/>
          <p:nvPr/>
        </p:nvSpPr>
        <p:spPr>
          <a:xfrm>
            <a:off x="3228833" y="2597958"/>
            <a:ext cx="420009" cy="2038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LDO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EDC20AF-0D76-4E96-8FFE-DB75FC801EAE}"/>
              </a:ext>
            </a:extLst>
          </p:cNvPr>
          <p:cNvSpPr txBox="1"/>
          <p:nvPr/>
        </p:nvSpPr>
        <p:spPr>
          <a:xfrm>
            <a:off x="5179405" y="3320655"/>
            <a:ext cx="375833" cy="15388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tx2"/>
                </a:solidFill>
              </a:rPr>
              <a:t>VCCI</a:t>
            </a:r>
            <a:endParaRPr kumimoji="1" lang="ja-JP" altLang="en-US" sz="1000" dirty="0">
              <a:solidFill>
                <a:schemeClr val="tx2"/>
              </a:solidFill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119037C8-DF1F-442D-AC41-0AA167BDD83D}"/>
              </a:ext>
            </a:extLst>
          </p:cNvPr>
          <p:cNvGrpSpPr/>
          <p:nvPr/>
        </p:nvGrpSpPr>
        <p:grpSpPr>
          <a:xfrm>
            <a:off x="7039249" y="1546537"/>
            <a:ext cx="485542" cy="668079"/>
            <a:chOff x="1484532" y="2627504"/>
            <a:chExt cx="485542" cy="668079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F611DB95-F825-4F72-948F-541F18908EA2}"/>
                </a:ext>
              </a:extLst>
            </p:cNvPr>
            <p:cNvGrpSpPr/>
            <p:nvPr/>
          </p:nvGrpSpPr>
          <p:grpSpPr>
            <a:xfrm>
              <a:off x="1484532" y="2627504"/>
              <a:ext cx="356392" cy="668079"/>
              <a:chOff x="-1620618" y="4026879"/>
              <a:chExt cx="356392" cy="668079"/>
            </a:xfrm>
          </p:grpSpPr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3196D2AE-6659-4603-9307-3CD1821EEF69}"/>
                  </a:ext>
                </a:extLst>
              </p:cNvPr>
              <p:cNvCxnSpPr/>
              <p:nvPr/>
            </p:nvCxnSpPr>
            <p:spPr>
              <a:xfrm>
                <a:off x="-1264226" y="4026879"/>
                <a:ext cx="0" cy="228615"/>
              </a:xfrm>
              <a:prstGeom prst="line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>
                <a:extLst>
                  <a:ext uri="{FF2B5EF4-FFF2-40B4-BE49-F238E27FC236}">
                    <a16:creationId xmlns:a16="http://schemas.microsoft.com/office/drawing/2014/main" id="{C3D111C7-356D-420B-9E21-01FA5DD290B0}"/>
                  </a:ext>
                </a:extLst>
              </p:cNvPr>
              <p:cNvCxnSpPr/>
              <p:nvPr/>
            </p:nvCxnSpPr>
            <p:spPr>
              <a:xfrm>
                <a:off x="-1264226" y="4363532"/>
                <a:ext cx="0" cy="331426"/>
              </a:xfrm>
              <a:prstGeom prst="line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F51B8346-E752-4463-AC9C-E8CE1E83BF0B}"/>
                  </a:ext>
                </a:extLst>
              </p:cNvPr>
              <p:cNvCxnSpPr/>
              <p:nvPr/>
            </p:nvCxnSpPr>
            <p:spPr>
              <a:xfrm rot="5400000">
                <a:off x="-1341748" y="4174016"/>
                <a:ext cx="0" cy="155043"/>
              </a:xfrm>
              <a:prstGeom prst="line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>
                <a:extLst>
                  <a:ext uri="{FF2B5EF4-FFF2-40B4-BE49-F238E27FC236}">
                    <a16:creationId xmlns:a16="http://schemas.microsoft.com/office/drawing/2014/main" id="{25C9EB00-CBF4-4C4B-9E7C-6FE16E9F4FA9}"/>
                  </a:ext>
                </a:extLst>
              </p:cNvPr>
              <p:cNvCxnSpPr/>
              <p:nvPr/>
            </p:nvCxnSpPr>
            <p:spPr>
              <a:xfrm rot="5400000">
                <a:off x="-1341748" y="4392795"/>
                <a:ext cx="0" cy="155043"/>
              </a:xfrm>
              <a:prstGeom prst="line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>
                <a:extLst>
                  <a:ext uri="{FF2B5EF4-FFF2-40B4-BE49-F238E27FC236}">
                    <a16:creationId xmlns:a16="http://schemas.microsoft.com/office/drawing/2014/main" id="{FB2C97A1-81B4-4CAB-8E22-A0ACE5192728}"/>
                  </a:ext>
                </a:extLst>
              </p:cNvPr>
              <p:cNvCxnSpPr/>
              <p:nvPr/>
            </p:nvCxnSpPr>
            <p:spPr>
              <a:xfrm>
                <a:off x="-1419269" y="4246298"/>
                <a:ext cx="0" cy="228615"/>
              </a:xfrm>
              <a:prstGeom prst="line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>
                <a:extLst>
                  <a:ext uri="{FF2B5EF4-FFF2-40B4-BE49-F238E27FC236}">
                    <a16:creationId xmlns:a16="http://schemas.microsoft.com/office/drawing/2014/main" id="{04342443-7CB0-468D-95FE-A7EA0A0DBB65}"/>
                  </a:ext>
                </a:extLst>
              </p:cNvPr>
              <p:cNvCxnSpPr/>
              <p:nvPr/>
            </p:nvCxnSpPr>
            <p:spPr>
              <a:xfrm>
                <a:off x="-1465575" y="4246298"/>
                <a:ext cx="0" cy="228615"/>
              </a:xfrm>
              <a:prstGeom prst="line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>
                <a:extLst>
                  <a:ext uri="{FF2B5EF4-FFF2-40B4-BE49-F238E27FC236}">
                    <a16:creationId xmlns:a16="http://schemas.microsoft.com/office/drawing/2014/main" id="{5944CE95-22D6-4CB0-9C24-6E390A018238}"/>
                  </a:ext>
                </a:extLst>
              </p:cNvPr>
              <p:cNvCxnSpPr/>
              <p:nvPr/>
            </p:nvCxnSpPr>
            <p:spPr>
              <a:xfrm rot="5400000">
                <a:off x="-1543096" y="4286011"/>
                <a:ext cx="0" cy="155043"/>
              </a:xfrm>
              <a:prstGeom prst="line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矢印コネクタ 36">
                <a:extLst>
                  <a:ext uri="{FF2B5EF4-FFF2-40B4-BE49-F238E27FC236}">
                    <a16:creationId xmlns:a16="http://schemas.microsoft.com/office/drawing/2014/main" id="{C766D57A-4EE2-475F-9D34-928C6B3064B3}"/>
                  </a:ext>
                </a:extLst>
              </p:cNvPr>
              <p:cNvCxnSpPr/>
              <p:nvPr/>
            </p:nvCxnSpPr>
            <p:spPr>
              <a:xfrm flipH="1">
                <a:off x="-1419269" y="4358803"/>
                <a:ext cx="155043" cy="0"/>
              </a:xfrm>
              <a:prstGeom prst="straightConnector1">
                <a:avLst/>
              </a:prstGeom>
              <a:ln w="9525">
                <a:solidFill>
                  <a:schemeClr val="tx2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F65495F8-19A5-4525-AD5B-34BC1A63CDF2}"/>
                </a:ext>
              </a:extLst>
            </p:cNvPr>
            <p:cNvGrpSpPr/>
            <p:nvPr/>
          </p:nvGrpSpPr>
          <p:grpSpPr>
            <a:xfrm>
              <a:off x="1879063" y="2929039"/>
              <a:ext cx="91011" cy="67714"/>
              <a:chOff x="3119438" y="1771650"/>
              <a:chExt cx="316706" cy="266700"/>
            </a:xfrm>
            <a:solidFill>
              <a:schemeClr val="tx1"/>
            </a:solidFill>
          </p:grpSpPr>
          <p:sp>
            <p:nvSpPr>
              <p:cNvPr id="28" name="二等辺三角形 27">
                <a:extLst>
                  <a:ext uri="{FF2B5EF4-FFF2-40B4-BE49-F238E27FC236}">
                    <a16:creationId xmlns:a16="http://schemas.microsoft.com/office/drawing/2014/main" id="{0BF1068D-5982-4F33-833B-9488CC1B04C6}"/>
                  </a:ext>
                </a:extLst>
              </p:cNvPr>
              <p:cNvSpPr/>
              <p:nvPr/>
            </p:nvSpPr>
            <p:spPr>
              <a:xfrm>
                <a:off x="3119438" y="1771650"/>
                <a:ext cx="316706" cy="266700"/>
              </a:xfrm>
              <a:prstGeom prst="triangle">
                <a:avLst/>
              </a:prstGeom>
              <a:grpFill/>
              <a:ln w="952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9433CE74-0B88-4841-91DE-731D1933883D}"/>
                  </a:ext>
                </a:extLst>
              </p:cNvPr>
              <p:cNvCxnSpPr/>
              <p:nvPr/>
            </p:nvCxnSpPr>
            <p:spPr>
              <a:xfrm>
                <a:off x="3119438" y="1771650"/>
                <a:ext cx="316706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1A1D3DDE-CC16-4711-AC5E-10B906EBCC47}"/>
                </a:ext>
              </a:extLst>
            </p:cNvPr>
            <p:cNvCxnSpPr/>
            <p:nvPr/>
          </p:nvCxnSpPr>
          <p:spPr>
            <a:xfrm>
              <a:off x="1924568" y="2771402"/>
              <a:ext cx="0" cy="368143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41E2AD8B-C1E0-43FD-98C2-B38D48D8B2C4}"/>
                </a:ext>
              </a:extLst>
            </p:cNvPr>
            <p:cNvCxnSpPr/>
            <p:nvPr/>
          </p:nvCxnSpPr>
          <p:spPr>
            <a:xfrm flipH="1">
              <a:off x="1840924" y="2771402"/>
              <a:ext cx="93168" cy="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389FEA9F-16BA-49ED-99A3-25B3C958B58E}"/>
                </a:ext>
              </a:extLst>
            </p:cNvPr>
            <p:cNvCxnSpPr/>
            <p:nvPr/>
          </p:nvCxnSpPr>
          <p:spPr>
            <a:xfrm flipH="1">
              <a:off x="1840924" y="3134409"/>
              <a:ext cx="93168" cy="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66E8538B-936B-44D6-AA12-535B7955122E}"/>
              </a:ext>
            </a:extLst>
          </p:cNvPr>
          <p:cNvCxnSpPr>
            <a:cxnSpLocks/>
          </p:cNvCxnSpPr>
          <p:nvPr/>
        </p:nvCxnSpPr>
        <p:spPr>
          <a:xfrm>
            <a:off x="6369036" y="3609251"/>
            <a:ext cx="290991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84D0FAF7-8113-4A10-980E-EFA63BC1558E}"/>
              </a:ext>
            </a:extLst>
          </p:cNvPr>
          <p:cNvCxnSpPr>
            <a:cxnSpLocks/>
          </p:cNvCxnSpPr>
          <p:nvPr/>
        </p:nvCxnSpPr>
        <p:spPr>
          <a:xfrm>
            <a:off x="6660027" y="1872365"/>
            <a:ext cx="0" cy="1736886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55A5953B-547B-475D-9151-273336E426D9}"/>
              </a:ext>
            </a:extLst>
          </p:cNvPr>
          <p:cNvCxnSpPr>
            <a:cxnSpLocks/>
          </p:cNvCxnSpPr>
          <p:nvPr/>
        </p:nvCxnSpPr>
        <p:spPr>
          <a:xfrm>
            <a:off x="7394846" y="2154634"/>
            <a:ext cx="0" cy="1691728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026B0A65-C3F1-4B57-BC89-3C72C2B1732B}"/>
              </a:ext>
            </a:extLst>
          </p:cNvPr>
          <p:cNvGrpSpPr/>
          <p:nvPr/>
        </p:nvGrpSpPr>
        <p:grpSpPr>
          <a:xfrm>
            <a:off x="7302089" y="3469345"/>
            <a:ext cx="182022" cy="153282"/>
            <a:chOff x="3119438" y="1771650"/>
            <a:chExt cx="316706" cy="266700"/>
          </a:xfrm>
          <a:solidFill>
            <a:schemeClr val="tx2"/>
          </a:solidFill>
        </p:grpSpPr>
        <p:sp>
          <p:nvSpPr>
            <p:cNvPr id="42" name="二等辺三角形 41">
              <a:extLst>
                <a:ext uri="{FF2B5EF4-FFF2-40B4-BE49-F238E27FC236}">
                  <a16:creationId xmlns:a16="http://schemas.microsoft.com/office/drawing/2014/main" id="{CE67F082-713F-4842-95A3-4F56C132936E}"/>
                </a:ext>
              </a:extLst>
            </p:cNvPr>
            <p:cNvSpPr/>
            <p:nvPr/>
          </p:nvSpPr>
          <p:spPr>
            <a:xfrm>
              <a:off x="3119438" y="1771650"/>
              <a:ext cx="316706" cy="266700"/>
            </a:xfrm>
            <a:prstGeom prst="triangle">
              <a:avLst/>
            </a:prstGeom>
            <a:grpFill/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9A30993D-F720-4429-8A80-0ECA4EE981B3}"/>
                </a:ext>
              </a:extLst>
            </p:cNvPr>
            <p:cNvCxnSpPr/>
            <p:nvPr/>
          </p:nvCxnSpPr>
          <p:spPr>
            <a:xfrm>
              <a:off x="3119438" y="1771650"/>
              <a:ext cx="316706" cy="0"/>
            </a:xfrm>
            <a:prstGeom prst="line">
              <a:avLst/>
            </a:prstGeom>
            <a:grpFill/>
            <a:ln w="9525">
              <a:solidFill>
                <a:schemeClr val="tx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1FF26323-F1DA-456F-B88E-4CF44EAD1A76}"/>
              </a:ext>
            </a:extLst>
          </p:cNvPr>
          <p:cNvCxnSpPr>
            <a:cxnSpLocks/>
          </p:cNvCxnSpPr>
          <p:nvPr/>
        </p:nvCxnSpPr>
        <p:spPr>
          <a:xfrm>
            <a:off x="6660027" y="1877742"/>
            <a:ext cx="377952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5D005C6-F218-44CD-8D55-9811E3048FDD}"/>
              </a:ext>
            </a:extLst>
          </p:cNvPr>
          <p:cNvSpPr txBox="1"/>
          <p:nvPr/>
        </p:nvSpPr>
        <p:spPr>
          <a:xfrm>
            <a:off x="5952571" y="3804989"/>
            <a:ext cx="375833" cy="15388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tx2"/>
                </a:solidFill>
              </a:rPr>
              <a:t>VSS</a:t>
            </a:r>
            <a:endParaRPr kumimoji="1" lang="ja-JP" altLang="en-US" sz="1000" dirty="0">
              <a:solidFill>
                <a:schemeClr val="tx2"/>
              </a:solidFill>
            </a:endParaRP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3C3B6D72-E1D7-4554-846A-91BDB308EF55}"/>
              </a:ext>
            </a:extLst>
          </p:cNvPr>
          <p:cNvCxnSpPr>
            <a:cxnSpLocks/>
          </p:cNvCxnSpPr>
          <p:nvPr/>
        </p:nvCxnSpPr>
        <p:spPr>
          <a:xfrm>
            <a:off x="6369036" y="3895179"/>
            <a:ext cx="6197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B71A4D87-F2D7-437D-8D85-B38DDA1492D1}"/>
              </a:ext>
            </a:extLst>
          </p:cNvPr>
          <p:cNvCxnSpPr>
            <a:cxnSpLocks/>
          </p:cNvCxnSpPr>
          <p:nvPr/>
        </p:nvCxnSpPr>
        <p:spPr>
          <a:xfrm>
            <a:off x="6983115" y="2482687"/>
            <a:ext cx="0" cy="1412492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E5DEF84C-B837-49B7-B247-313F9D9419E8}"/>
              </a:ext>
            </a:extLst>
          </p:cNvPr>
          <p:cNvCxnSpPr>
            <a:cxnSpLocks/>
          </p:cNvCxnSpPr>
          <p:nvPr/>
        </p:nvCxnSpPr>
        <p:spPr>
          <a:xfrm>
            <a:off x="6983115" y="2951481"/>
            <a:ext cx="411731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9DA9AD35-2AE8-44F6-9D65-791CAA63A59D}"/>
              </a:ext>
            </a:extLst>
          </p:cNvPr>
          <p:cNvGrpSpPr/>
          <p:nvPr/>
        </p:nvGrpSpPr>
        <p:grpSpPr>
          <a:xfrm rot="5400000">
            <a:off x="6258638" y="2314227"/>
            <a:ext cx="215373" cy="335525"/>
            <a:chOff x="971550" y="2481843"/>
            <a:chExt cx="215373" cy="496623"/>
          </a:xfrm>
        </p:grpSpPr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EF9CBF19-C8CA-4127-9AB7-0598DA0EA812}"/>
                </a:ext>
              </a:extLst>
            </p:cNvPr>
            <p:cNvCxnSpPr/>
            <p:nvPr/>
          </p:nvCxnSpPr>
          <p:spPr>
            <a:xfrm>
              <a:off x="971550" y="2697216"/>
              <a:ext cx="215373" cy="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648EBE31-F7B5-4A8A-BE86-F83F92F8FE9C}"/>
                </a:ext>
              </a:extLst>
            </p:cNvPr>
            <p:cNvCxnSpPr/>
            <p:nvPr/>
          </p:nvCxnSpPr>
          <p:spPr>
            <a:xfrm>
              <a:off x="971550" y="2761395"/>
              <a:ext cx="215373" cy="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E94BF69B-58BB-4668-9B96-3FBC7042C679}"/>
                </a:ext>
              </a:extLst>
            </p:cNvPr>
            <p:cNvCxnSpPr/>
            <p:nvPr/>
          </p:nvCxnSpPr>
          <p:spPr>
            <a:xfrm rot="5400000">
              <a:off x="971550" y="2589530"/>
              <a:ext cx="215373" cy="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F0DEE9D4-E8D1-43E5-94AD-0EAF5754BC14}"/>
                </a:ext>
              </a:extLst>
            </p:cNvPr>
            <p:cNvCxnSpPr/>
            <p:nvPr/>
          </p:nvCxnSpPr>
          <p:spPr>
            <a:xfrm rot="5400000">
              <a:off x="971550" y="2870780"/>
              <a:ext cx="215373" cy="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B95D11C-720C-490C-A3F2-6D4FE45E6925}"/>
              </a:ext>
            </a:extLst>
          </p:cNvPr>
          <p:cNvCxnSpPr>
            <a:cxnSpLocks/>
          </p:cNvCxnSpPr>
          <p:nvPr/>
        </p:nvCxnSpPr>
        <p:spPr>
          <a:xfrm>
            <a:off x="6494198" y="2481990"/>
            <a:ext cx="488917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円/楕円 306">
            <a:extLst>
              <a:ext uri="{FF2B5EF4-FFF2-40B4-BE49-F238E27FC236}">
                <a16:creationId xmlns:a16="http://schemas.microsoft.com/office/drawing/2014/main" id="{65F7F327-87F1-4D87-AE88-81D1A73F960A}"/>
              </a:ext>
            </a:extLst>
          </p:cNvPr>
          <p:cNvSpPr/>
          <p:nvPr/>
        </p:nvSpPr>
        <p:spPr>
          <a:xfrm>
            <a:off x="3396149" y="2442390"/>
            <a:ext cx="79200" cy="79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6" name="円/楕円 306">
            <a:extLst>
              <a:ext uri="{FF2B5EF4-FFF2-40B4-BE49-F238E27FC236}">
                <a16:creationId xmlns:a16="http://schemas.microsoft.com/office/drawing/2014/main" id="{3C140F42-955A-4D11-A961-4818EDF676F8}"/>
              </a:ext>
            </a:extLst>
          </p:cNvPr>
          <p:cNvSpPr/>
          <p:nvPr/>
        </p:nvSpPr>
        <p:spPr>
          <a:xfrm>
            <a:off x="6155203" y="2442390"/>
            <a:ext cx="79200" cy="79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7" name="円/楕円 306">
            <a:extLst>
              <a:ext uri="{FF2B5EF4-FFF2-40B4-BE49-F238E27FC236}">
                <a16:creationId xmlns:a16="http://schemas.microsoft.com/office/drawing/2014/main" id="{44930A0D-F3FD-4E81-ADF7-C556DF6AF243}"/>
              </a:ext>
            </a:extLst>
          </p:cNvPr>
          <p:cNvSpPr/>
          <p:nvPr/>
        </p:nvSpPr>
        <p:spPr>
          <a:xfrm>
            <a:off x="6943514" y="2911881"/>
            <a:ext cx="79200" cy="79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8" name="円/楕円 306">
            <a:extLst>
              <a:ext uri="{FF2B5EF4-FFF2-40B4-BE49-F238E27FC236}">
                <a16:creationId xmlns:a16="http://schemas.microsoft.com/office/drawing/2014/main" id="{A791F49A-0947-491D-97EC-70DA1DF6BB8E}"/>
              </a:ext>
            </a:extLst>
          </p:cNvPr>
          <p:cNvSpPr/>
          <p:nvPr/>
        </p:nvSpPr>
        <p:spPr>
          <a:xfrm>
            <a:off x="7357276" y="2911881"/>
            <a:ext cx="79200" cy="79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2821444A-AFBB-44F0-9A8D-6338608AC5E5}"/>
              </a:ext>
            </a:extLst>
          </p:cNvPr>
          <p:cNvCxnSpPr>
            <a:cxnSpLocks/>
          </p:cNvCxnSpPr>
          <p:nvPr/>
        </p:nvCxnSpPr>
        <p:spPr>
          <a:xfrm>
            <a:off x="7390696" y="3329214"/>
            <a:ext cx="205865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円/楕円 306">
            <a:extLst>
              <a:ext uri="{FF2B5EF4-FFF2-40B4-BE49-F238E27FC236}">
                <a16:creationId xmlns:a16="http://schemas.microsoft.com/office/drawing/2014/main" id="{F04FA6EB-A7FB-4054-B256-F3116C862807}"/>
              </a:ext>
            </a:extLst>
          </p:cNvPr>
          <p:cNvSpPr/>
          <p:nvPr/>
        </p:nvSpPr>
        <p:spPr>
          <a:xfrm>
            <a:off x="7354905" y="3289614"/>
            <a:ext cx="79200" cy="79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CE64DA4F-5B86-4AA2-A797-ED1FBA1CE28B}"/>
              </a:ext>
            </a:extLst>
          </p:cNvPr>
          <p:cNvGrpSpPr/>
          <p:nvPr/>
        </p:nvGrpSpPr>
        <p:grpSpPr>
          <a:xfrm>
            <a:off x="3917522" y="4250757"/>
            <a:ext cx="217487" cy="90488"/>
            <a:chOff x="534988" y="4872254"/>
            <a:chExt cx="677862" cy="326015"/>
          </a:xfrm>
        </p:grpSpPr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716A2C48-BBD9-493A-8D60-87BE915DE92C}"/>
                </a:ext>
              </a:extLst>
            </p:cNvPr>
            <p:cNvCxnSpPr/>
            <p:nvPr/>
          </p:nvCxnSpPr>
          <p:spPr>
            <a:xfrm>
              <a:off x="635000" y="4872254"/>
              <a:ext cx="577850" cy="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45D0947F-4958-4841-A00B-BA3BCDB3F9CF}"/>
                </a:ext>
              </a:extLst>
            </p:cNvPr>
            <p:cNvCxnSpPr/>
            <p:nvPr/>
          </p:nvCxnSpPr>
          <p:spPr>
            <a:xfrm flipH="1">
              <a:off x="823913" y="4872254"/>
              <a:ext cx="100012" cy="326015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C3CB826D-3A1E-427E-966B-104D33B7E95D}"/>
                </a:ext>
              </a:extLst>
            </p:cNvPr>
            <p:cNvCxnSpPr/>
            <p:nvPr/>
          </p:nvCxnSpPr>
          <p:spPr>
            <a:xfrm flipH="1">
              <a:off x="534988" y="4872254"/>
              <a:ext cx="100012" cy="326015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18072B81-470B-49C9-81DF-7E17B30BA56D}"/>
                </a:ext>
              </a:extLst>
            </p:cNvPr>
            <p:cNvCxnSpPr/>
            <p:nvPr/>
          </p:nvCxnSpPr>
          <p:spPr>
            <a:xfrm flipH="1">
              <a:off x="1112838" y="4872254"/>
              <a:ext cx="100012" cy="326015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4D0F0763-8AEA-43BA-8B4C-6C5F0D0AA142}"/>
              </a:ext>
            </a:extLst>
          </p:cNvPr>
          <p:cNvCxnSpPr>
            <a:cxnSpLocks/>
          </p:cNvCxnSpPr>
          <p:nvPr/>
        </p:nvCxnSpPr>
        <p:spPr>
          <a:xfrm>
            <a:off x="4049916" y="4008906"/>
            <a:ext cx="0" cy="239947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D5163C30-F874-4348-BDE2-3321CBA35FAE}"/>
              </a:ext>
            </a:extLst>
          </p:cNvPr>
          <p:cNvGrpSpPr/>
          <p:nvPr/>
        </p:nvGrpSpPr>
        <p:grpSpPr>
          <a:xfrm>
            <a:off x="5158634" y="4250757"/>
            <a:ext cx="217487" cy="90488"/>
            <a:chOff x="534988" y="4872254"/>
            <a:chExt cx="677862" cy="326015"/>
          </a:xfrm>
        </p:grpSpPr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5C75AD56-7250-48A3-899C-3BE45E46374E}"/>
                </a:ext>
              </a:extLst>
            </p:cNvPr>
            <p:cNvCxnSpPr/>
            <p:nvPr/>
          </p:nvCxnSpPr>
          <p:spPr>
            <a:xfrm>
              <a:off x="635000" y="4872254"/>
              <a:ext cx="577850" cy="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ED02530D-F11A-4586-9332-39FEEBB561F0}"/>
                </a:ext>
              </a:extLst>
            </p:cNvPr>
            <p:cNvCxnSpPr/>
            <p:nvPr/>
          </p:nvCxnSpPr>
          <p:spPr>
            <a:xfrm flipH="1">
              <a:off x="823913" y="4872254"/>
              <a:ext cx="100012" cy="326015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3D58D259-5D84-452D-9B4C-B7B9474E443C}"/>
                </a:ext>
              </a:extLst>
            </p:cNvPr>
            <p:cNvCxnSpPr/>
            <p:nvPr/>
          </p:nvCxnSpPr>
          <p:spPr>
            <a:xfrm flipH="1">
              <a:off x="534988" y="4872254"/>
              <a:ext cx="100012" cy="326015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1612B6CC-9082-45F2-A30E-0795F57481EA}"/>
                </a:ext>
              </a:extLst>
            </p:cNvPr>
            <p:cNvCxnSpPr/>
            <p:nvPr/>
          </p:nvCxnSpPr>
          <p:spPr>
            <a:xfrm flipH="1">
              <a:off x="1112838" y="4872254"/>
              <a:ext cx="100012" cy="326015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8294B1E0-D653-4A0A-9913-BBE3B10FAD1E}"/>
              </a:ext>
            </a:extLst>
          </p:cNvPr>
          <p:cNvCxnSpPr>
            <a:cxnSpLocks/>
          </p:cNvCxnSpPr>
          <p:nvPr/>
        </p:nvCxnSpPr>
        <p:spPr>
          <a:xfrm>
            <a:off x="5291028" y="4008906"/>
            <a:ext cx="0" cy="239947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47FE31A7-2674-45FF-8663-8EC8F278A4CF}"/>
              </a:ext>
            </a:extLst>
          </p:cNvPr>
          <p:cNvGrpSpPr/>
          <p:nvPr/>
        </p:nvGrpSpPr>
        <p:grpSpPr>
          <a:xfrm>
            <a:off x="7285627" y="4362249"/>
            <a:ext cx="217487" cy="90488"/>
            <a:chOff x="534988" y="4872254"/>
            <a:chExt cx="677862" cy="326015"/>
          </a:xfrm>
        </p:grpSpPr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00F378F5-0C95-4384-835A-AA4D381A068A}"/>
                </a:ext>
              </a:extLst>
            </p:cNvPr>
            <p:cNvCxnSpPr/>
            <p:nvPr/>
          </p:nvCxnSpPr>
          <p:spPr>
            <a:xfrm>
              <a:off x="635000" y="4872254"/>
              <a:ext cx="577850" cy="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28204D81-4082-4103-9D34-691ED0052477}"/>
                </a:ext>
              </a:extLst>
            </p:cNvPr>
            <p:cNvCxnSpPr/>
            <p:nvPr/>
          </p:nvCxnSpPr>
          <p:spPr>
            <a:xfrm flipH="1">
              <a:off x="823913" y="4872254"/>
              <a:ext cx="100012" cy="326015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FFE1039C-1754-494F-BA56-0D2DD945005F}"/>
                </a:ext>
              </a:extLst>
            </p:cNvPr>
            <p:cNvCxnSpPr/>
            <p:nvPr/>
          </p:nvCxnSpPr>
          <p:spPr>
            <a:xfrm flipH="1">
              <a:off x="534988" y="4872254"/>
              <a:ext cx="100012" cy="326015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D344E7A7-6BA9-4688-A090-BBC3FD74DAAF}"/>
                </a:ext>
              </a:extLst>
            </p:cNvPr>
            <p:cNvCxnSpPr/>
            <p:nvPr/>
          </p:nvCxnSpPr>
          <p:spPr>
            <a:xfrm flipH="1">
              <a:off x="1112838" y="4872254"/>
              <a:ext cx="100012" cy="326015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5AC0557C-0733-4199-B3CB-D08CF4372C8F}"/>
              </a:ext>
            </a:extLst>
          </p:cNvPr>
          <p:cNvGrpSpPr/>
          <p:nvPr/>
        </p:nvGrpSpPr>
        <p:grpSpPr>
          <a:xfrm flipH="1">
            <a:off x="7598313" y="3099422"/>
            <a:ext cx="340172" cy="451559"/>
            <a:chOff x="1691680" y="1988840"/>
            <a:chExt cx="1845205" cy="1440160"/>
          </a:xfrm>
        </p:grpSpPr>
        <p:grpSp>
          <p:nvGrpSpPr>
            <p:cNvPr id="79" name="グループ化 78">
              <a:extLst>
                <a:ext uri="{FF2B5EF4-FFF2-40B4-BE49-F238E27FC236}">
                  <a16:creationId xmlns:a16="http://schemas.microsoft.com/office/drawing/2014/main" id="{B0ED81A4-384C-45DF-9AA3-318258821FEE}"/>
                </a:ext>
              </a:extLst>
            </p:cNvPr>
            <p:cNvGrpSpPr/>
            <p:nvPr/>
          </p:nvGrpSpPr>
          <p:grpSpPr>
            <a:xfrm>
              <a:off x="1691680" y="1988840"/>
              <a:ext cx="630070" cy="1440160"/>
              <a:chOff x="1691680" y="1988840"/>
              <a:chExt cx="630070" cy="1440160"/>
            </a:xfrm>
          </p:grpSpPr>
          <p:sp>
            <p:nvSpPr>
              <p:cNvPr id="98" name="円弧 97">
                <a:extLst>
                  <a:ext uri="{FF2B5EF4-FFF2-40B4-BE49-F238E27FC236}">
                    <a16:creationId xmlns:a16="http://schemas.microsoft.com/office/drawing/2014/main" id="{35D98F90-8705-415F-B074-25F2CAF51749}"/>
                  </a:ext>
                </a:extLst>
              </p:cNvPr>
              <p:cNvSpPr/>
              <p:nvPr/>
            </p:nvSpPr>
            <p:spPr>
              <a:xfrm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9" name="円弧 98">
                <a:extLst>
                  <a:ext uri="{FF2B5EF4-FFF2-40B4-BE49-F238E27FC236}">
                    <a16:creationId xmlns:a16="http://schemas.microsoft.com/office/drawing/2014/main" id="{F5266867-6C16-4427-99E9-05FEBCB006D4}"/>
                  </a:ext>
                </a:extLst>
              </p:cNvPr>
              <p:cNvSpPr/>
              <p:nvPr/>
            </p:nvSpPr>
            <p:spPr>
              <a:xfrm flipH="1"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80" name="グループ化 79">
              <a:extLst>
                <a:ext uri="{FF2B5EF4-FFF2-40B4-BE49-F238E27FC236}">
                  <a16:creationId xmlns:a16="http://schemas.microsoft.com/office/drawing/2014/main" id="{5DCBD5C1-4A24-42D3-B098-ABDEA66DA899}"/>
                </a:ext>
              </a:extLst>
            </p:cNvPr>
            <p:cNvGrpSpPr/>
            <p:nvPr/>
          </p:nvGrpSpPr>
          <p:grpSpPr>
            <a:xfrm>
              <a:off x="2096725" y="1988840"/>
              <a:ext cx="630070" cy="1440160"/>
              <a:chOff x="1691680" y="1988840"/>
              <a:chExt cx="630070" cy="1440160"/>
            </a:xfrm>
          </p:grpSpPr>
          <p:sp>
            <p:nvSpPr>
              <p:cNvPr id="96" name="円弧 95">
                <a:extLst>
                  <a:ext uri="{FF2B5EF4-FFF2-40B4-BE49-F238E27FC236}">
                    <a16:creationId xmlns:a16="http://schemas.microsoft.com/office/drawing/2014/main" id="{F6F4E9C4-C8AE-4542-A072-27A607AB8C18}"/>
                  </a:ext>
                </a:extLst>
              </p:cNvPr>
              <p:cNvSpPr/>
              <p:nvPr/>
            </p:nvSpPr>
            <p:spPr>
              <a:xfrm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7" name="円弧 96">
                <a:extLst>
                  <a:ext uri="{FF2B5EF4-FFF2-40B4-BE49-F238E27FC236}">
                    <a16:creationId xmlns:a16="http://schemas.microsoft.com/office/drawing/2014/main" id="{ADFF0C48-53B6-4A8F-ACF7-62A71796BCC3}"/>
                  </a:ext>
                </a:extLst>
              </p:cNvPr>
              <p:cNvSpPr/>
              <p:nvPr/>
            </p:nvSpPr>
            <p:spPr>
              <a:xfrm flipH="1"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81" name="グループ化 80">
              <a:extLst>
                <a:ext uri="{FF2B5EF4-FFF2-40B4-BE49-F238E27FC236}">
                  <a16:creationId xmlns:a16="http://schemas.microsoft.com/office/drawing/2014/main" id="{F301A823-A94E-4472-A264-4CF411DCD42C}"/>
                </a:ext>
              </a:extLst>
            </p:cNvPr>
            <p:cNvGrpSpPr/>
            <p:nvPr/>
          </p:nvGrpSpPr>
          <p:grpSpPr>
            <a:xfrm flipV="1">
              <a:off x="2096725" y="2440399"/>
              <a:ext cx="225025" cy="495055"/>
              <a:chOff x="1691680" y="1988840"/>
              <a:chExt cx="630070" cy="1440160"/>
            </a:xfrm>
          </p:grpSpPr>
          <p:sp>
            <p:nvSpPr>
              <p:cNvPr id="94" name="円弧 93">
                <a:extLst>
                  <a:ext uri="{FF2B5EF4-FFF2-40B4-BE49-F238E27FC236}">
                    <a16:creationId xmlns:a16="http://schemas.microsoft.com/office/drawing/2014/main" id="{5D3B7A11-487A-4B77-A6AE-E2925FB0E7DD}"/>
                  </a:ext>
                </a:extLst>
              </p:cNvPr>
              <p:cNvSpPr/>
              <p:nvPr/>
            </p:nvSpPr>
            <p:spPr>
              <a:xfrm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5" name="円弧 94">
                <a:extLst>
                  <a:ext uri="{FF2B5EF4-FFF2-40B4-BE49-F238E27FC236}">
                    <a16:creationId xmlns:a16="http://schemas.microsoft.com/office/drawing/2014/main" id="{4CE9CB40-51CB-4432-9B39-8D7591DE7FF9}"/>
                  </a:ext>
                </a:extLst>
              </p:cNvPr>
              <p:cNvSpPr/>
              <p:nvPr/>
            </p:nvSpPr>
            <p:spPr>
              <a:xfrm flipH="1"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82" name="グループ化 81">
              <a:extLst>
                <a:ext uri="{FF2B5EF4-FFF2-40B4-BE49-F238E27FC236}">
                  <a16:creationId xmlns:a16="http://schemas.microsoft.com/office/drawing/2014/main" id="{4FE01FA9-9B52-4D4E-B496-B4565D91F195}"/>
                </a:ext>
              </a:extLst>
            </p:cNvPr>
            <p:cNvGrpSpPr/>
            <p:nvPr/>
          </p:nvGrpSpPr>
          <p:grpSpPr>
            <a:xfrm>
              <a:off x="2501770" y="1988840"/>
              <a:ext cx="630070" cy="1440160"/>
              <a:chOff x="1691680" y="1988840"/>
              <a:chExt cx="630070" cy="1440160"/>
            </a:xfrm>
          </p:grpSpPr>
          <p:sp>
            <p:nvSpPr>
              <p:cNvPr id="92" name="円弧 91">
                <a:extLst>
                  <a:ext uri="{FF2B5EF4-FFF2-40B4-BE49-F238E27FC236}">
                    <a16:creationId xmlns:a16="http://schemas.microsoft.com/office/drawing/2014/main" id="{6600F747-699B-4EA7-B6C4-13C4CD227BEE}"/>
                  </a:ext>
                </a:extLst>
              </p:cNvPr>
              <p:cNvSpPr/>
              <p:nvPr/>
            </p:nvSpPr>
            <p:spPr>
              <a:xfrm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3" name="円弧 92">
                <a:extLst>
                  <a:ext uri="{FF2B5EF4-FFF2-40B4-BE49-F238E27FC236}">
                    <a16:creationId xmlns:a16="http://schemas.microsoft.com/office/drawing/2014/main" id="{3BF7589C-FD8F-405C-9B39-F448B6A27A09}"/>
                  </a:ext>
                </a:extLst>
              </p:cNvPr>
              <p:cNvSpPr/>
              <p:nvPr/>
            </p:nvSpPr>
            <p:spPr>
              <a:xfrm flipH="1"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83" name="グループ化 82">
              <a:extLst>
                <a:ext uri="{FF2B5EF4-FFF2-40B4-BE49-F238E27FC236}">
                  <a16:creationId xmlns:a16="http://schemas.microsoft.com/office/drawing/2014/main" id="{EB1CB37B-917D-4130-85D1-F0D3820C35B7}"/>
                </a:ext>
              </a:extLst>
            </p:cNvPr>
            <p:cNvGrpSpPr/>
            <p:nvPr/>
          </p:nvGrpSpPr>
          <p:grpSpPr>
            <a:xfrm flipV="1">
              <a:off x="2501770" y="2440399"/>
              <a:ext cx="225025" cy="495055"/>
              <a:chOff x="1691680" y="1988840"/>
              <a:chExt cx="630070" cy="1440160"/>
            </a:xfrm>
          </p:grpSpPr>
          <p:sp>
            <p:nvSpPr>
              <p:cNvPr id="90" name="円弧 89">
                <a:extLst>
                  <a:ext uri="{FF2B5EF4-FFF2-40B4-BE49-F238E27FC236}">
                    <a16:creationId xmlns:a16="http://schemas.microsoft.com/office/drawing/2014/main" id="{BB474195-CCE6-4EE6-A704-6BFDA9EA2AEB}"/>
                  </a:ext>
                </a:extLst>
              </p:cNvPr>
              <p:cNvSpPr/>
              <p:nvPr/>
            </p:nvSpPr>
            <p:spPr>
              <a:xfrm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1" name="円弧 90">
                <a:extLst>
                  <a:ext uri="{FF2B5EF4-FFF2-40B4-BE49-F238E27FC236}">
                    <a16:creationId xmlns:a16="http://schemas.microsoft.com/office/drawing/2014/main" id="{A1B1C710-465D-4C8E-8A0E-344D39FCCBF4}"/>
                  </a:ext>
                </a:extLst>
              </p:cNvPr>
              <p:cNvSpPr/>
              <p:nvPr/>
            </p:nvSpPr>
            <p:spPr>
              <a:xfrm flipH="1"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84" name="グループ化 83">
              <a:extLst>
                <a:ext uri="{FF2B5EF4-FFF2-40B4-BE49-F238E27FC236}">
                  <a16:creationId xmlns:a16="http://schemas.microsoft.com/office/drawing/2014/main" id="{8F977C22-C67B-4B93-8DBB-A3519942A1E6}"/>
                </a:ext>
              </a:extLst>
            </p:cNvPr>
            <p:cNvGrpSpPr/>
            <p:nvPr/>
          </p:nvGrpSpPr>
          <p:grpSpPr>
            <a:xfrm>
              <a:off x="2906815" y="1988840"/>
              <a:ext cx="630070" cy="1440160"/>
              <a:chOff x="1691680" y="1988840"/>
              <a:chExt cx="630070" cy="1440160"/>
            </a:xfrm>
          </p:grpSpPr>
          <p:sp>
            <p:nvSpPr>
              <p:cNvPr id="88" name="円弧 87">
                <a:extLst>
                  <a:ext uri="{FF2B5EF4-FFF2-40B4-BE49-F238E27FC236}">
                    <a16:creationId xmlns:a16="http://schemas.microsoft.com/office/drawing/2014/main" id="{E4D3CEF0-120C-4B92-B108-FA47B5F8FE94}"/>
                  </a:ext>
                </a:extLst>
              </p:cNvPr>
              <p:cNvSpPr/>
              <p:nvPr/>
            </p:nvSpPr>
            <p:spPr>
              <a:xfrm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9" name="円弧 88">
                <a:extLst>
                  <a:ext uri="{FF2B5EF4-FFF2-40B4-BE49-F238E27FC236}">
                    <a16:creationId xmlns:a16="http://schemas.microsoft.com/office/drawing/2014/main" id="{3D670127-1EFF-4C38-8485-F898F5B6A1EA}"/>
                  </a:ext>
                </a:extLst>
              </p:cNvPr>
              <p:cNvSpPr/>
              <p:nvPr/>
            </p:nvSpPr>
            <p:spPr>
              <a:xfrm flipH="1"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85" name="グループ化 84">
              <a:extLst>
                <a:ext uri="{FF2B5EF4-FFF2-40B4-BE49-F238E27FC236}">
                  <a16:creationId xmlns:a16="http://schemas.microsoft.com/office/drawing/2014/main" id="{7E93A6A0-BEBC-43E7-B88C-CC8EFA9A834B}"/>
                </a:ext>
              </a:extLst>
            </p:cNvPr>
            <p:cNvGrpSpPr/>
            <p:nvPr/>
          </p:nvGrpSpPr>
          <p:grpSpPr>
            <a:xfrm flipV="1">
              <a:off x="2906815" y="2440399"/>
              <a:ext cx="225025" cy="495055"/>
              <a:chOff x="1691680" y="1988840"/>
              <a:chExt cx="630070" cy="1440160"/>
            </a:xfrm>
          </p:grpSpPr>
          <p:sp>
            <p:nvSpPr>
              <p:cNvPr id="86" name="円弧 85">
                <a:extLst>
                  <a:ext uri="{FF2B5EF4-FFF2-40B4-BE49-F238E27FC236}">
                    <a16:creationId xmlns:a16="http://schemas.microsoft.com/office/drawing/2014/main" id="{334D8262-CAEC-4A72-B236-3EF77F0BB2ED}"/>
                  </a:ext>
                </a:extLst>
              </p:cNvPr>
              <p:cNvSpPr/>
              <p:nvPr/>
            </p:nvSpPr>
            <p:spPr>
              <a:xfrm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7" name="円弧 86">
                <a:extLst>
                  <a:ext uri="{FF2B5EF4-FFF2-40B4-BE49-F238E27FC236}">
                    <a16:creationId xmlns:a16="http://schemas.microsoft.com/office/drawing/2014/main" id="{34E4F657-0693-4FAF-A8C6-5DEF08AAEA5A}"/>
                  </a:ext>
                </a:extLst>
              </p:cNvPr>
              <p:cNvSpPr/>
              <p:nvPr/>
            </p:nvSpPr>
            <p:spPr>
              <a:xfrm flipH="1"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55D25AE2-05EC-4BBF-A56F-B67CDB0C75C3}"/>
              </a:ext>
            </a:extLst>
          </p:cNvPr>
          <p:cNvCxnSpPr>
            <a:cxnSpLocks/>
          </p:cNvCxnSpPr>
          <p:nvPr/>
        </p:nvCxnSpPr>
        <p:spPr>
          <a:xfrm>
            <a:off x="7938485" y="3329214"/>
            <a:ext cx="1270043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C8680BF2-F577-4FC1-BF8C-CD374F787780}"/>
              </a:ext>
            </a:extLst>
          </p:cNvPr>
          <p:cNvCxnSpPr>
            <a:cxnSpLocks/>
          </p:cNvCxnSpPr>
          <p:nvPr/>
        </p:nvCxnSpPr>
        <p:spPr>
          <a:xfrm>
            <a:off x="8387986" y="3320655"/>
            <a:ext cx="0" cy="267891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円/楕円 306">
            <a:extLst>
              <a:ext uri="{FF2B5EF4-FFF2-40B4-BE49-F238E27FC236}">
                <a16:creationId xmlns:a16="http://schemas.microsoft.com/office/drawing/2014/main" id="{634DC33B-EE74-407F-A93B-223898DDA904}"/>
              </a:ext>
            </a:extLst>
          </p:cNvPr>
          <p:cNvSpPr/>
          <p:nvPr/>
        </p:nvSpPr>
        <p:spPr>
          <a:xfrm>
            <a:off x="8349950" y="3289614"/>
            <a:ext cx="79200" cy="79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DC78FDD9-ED58-4695-A71F-D523986B4FFF}"/>
              </a:ext>
            </a:extLst>
          </p:cNvPr>
          <p:cNvGrpSpPr/>
          <p:nvPr/>
        </p:nvGrpSpPr>
        <p:grpSpPr>
          <a:xfrm>
            <a:off x="8306674" y="3566836"/>
            <a:ext cx="161941" cy="399950"/>
            <a:chOff x="3771884" y="3936206"/>
            <a:chExt cx="161941" cy="781505"/>
          </a:xfrm>
        </p:grpSpPr>
        <p:grpSp>
          <p:nvGrpSpPr>
            <p:cNvPr id="104" name="グループ化 103">
              <a:extLst>
                <a:ext uri="{FF2B5EF4-FFF2-40B4-BE49-F238E27FC236}">
                  <a16:creationId xmlns:a16="http://schemas.microsoft.com/office/drawing/2014/main" id="{92D462ED-7BEF-490F-B909-8750DB4AA473}"/>
                </a:ext>
              </a:extLst>
            </p:cNvPr>
            <p:cNvGrpSpPr/>
            <p:nvPr/>
          </p:nvGrpSpPr>
          <p:grpSpPr>
            <a:xfrm>
              <a:off x="3771884" y="4159998"/>
              <a:ext cx="161941" cy="336420"/>
              <a:chOff x="3124200" y="1395409"/>
              <a:chExt cx="1447800" cy="3486156"/>
            </a:xfrm>
          </p:grpSpPr>
          <p:grpSp>
            <p:nvGrpSpPr>
              <p:cNvPr id="107" name="グループ化 106">
                <a:extLst>
                  <a:ext uri="{FF2B5EF4-FFF2-40B4-BE49-F238E27FC236}">
                    <a16:creationId xmlns:a16="http://schemas.microsoft.com/office/drawing/2014/main" id="{BE27D9B5-7666-4F10-8336-A49867CE313A}"/>
                  </a:ext>
                </a:extLst>
              </p:cNvPr>
              <p:cNvGrpSpPr/>
              <p:nvPr/>
            </p:nvGrpSpPr>
            <p:grpSpPr>
              <a:xfrm>
                <a:off x="3848100" y="3138487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123" name="直線コネクタ 122">
                  <a:extLst>
                    <a:ext uri="{FF2B5EF4-FFF2-40B4-BE49-F238E27FC236}">
                      <a16:creationId xmlns:a16="http://schemas.microsoft.com/office/drawing/2014/main" id="{F22445BA-E512-4761-9125-7B5F445AB61F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直線コネクタ 123">
                  <a:extLst>
                    <a:ext uri="{FF2B5EF4-FFF2-40B4-BE49-F238E27FC236}">
                      <a16:creationId xmlns:a16="http://schemas.microsoft.com/office/drawing/2014/main" id="{11C8F17A-B7B4-4808-A6DB-2CEB25B75609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8" name="グループ化 107">
                <a:extLst>
                  <a:ext uri="{FF2B5EF4-FFF2-40B4-BE49-F238E27FC236}">
                    <a16:creationId xmlns:a16="http://schemas.microsoft.com/office/drawing/2014/main" id="{ABBA4432-5B44-4974-9674-3B13D7E6E6B8}"/>
                  </a:ext>
                </a:extLst>
              </p:cNvPr>
              <p:cNvGrpSpPr/>
              <p:nvPr/>
            </p:nvGrpSpPr>
            <p:grpSpPr>
              <a:xfrm flipH="1">
                <a:off x="3124200" y="2557461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121" name="直線コネクタ 120">
                  <a:extLst>
                    <a:ext uri="{FF2B5EF4-FFF2-40B4-BE49-F238E27FC236}">
                      <a16:creationId xmlns:a16="http://schemas.microsoft.com/office/drawing/2014/main" id="{31CB1B5F-D4FF-4A59-A6EF-98DF763CE880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線コネクタ 121">
                  <a:extLst>
                    <a:ext uri="{FF2B5EF4-FFF2-40B4-BE49-F238E27FC236}">
                      <a16:creationId xmlns:a16="http://schemas.microsoft.com/office/drawing/2014/main" id="{20291338-9552-418D-ABB0-1E36E362AD92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9" name="グループ化 108">
                <a:extLst>
                  <a:ext uri="{FF2B5EF4-FFF2-40B4-BE49-F238E27FC236}">
                    <a16:creationId xmlns:a16="http://schemas.microsoft.com/office/drawing/2014/main" id="{26F5BDF3-3A98-4762-93FB-5FD7D69016FC}"/>
                  </a:ext>
                </a:extLst>
              </p:cNvPr>
              <p:cNvGrpSpPr/>
              <p:nvPr/>
            </p:nvGrpSpPr>
            <p:grpSpPr>
              <a:xfrm>
                <a:off x="3848100" y="1976435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119" name="直線コネクタ 118">
                  <a:extLst>
                    <a:ext uri="{FF2B5EF4-FFF2-40B4-BE49-F238E27FC236}">
                      <a16:creationId xmlns:a16="http://schemas.microsoft.com/office/drawing/2014/main" id="{62673F04-11F2-4296-8133-DCEC63F03E99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コネクタ 119">
                  <a:extLst>
                    <a:ext uri="{FF2B5EF4-FFF2-40B4-BE49-F238E27FC236}">
                      <a16:creationId xmlns:a16="http://schemas.microsoft.com/office/drawing/2014/main" id="{22349EE2-1AF8-49FE-9987-5DB8E96543C5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0" name="グループ化 109">
                <a:extLst>
                  <a:ext uri="{FF2B5EF4-FFF2-40B4-BE49-F238E27FC236}">
                    <a16:creationId xmlns:a16="http://schemas.microsoft.com/office/drawing/2014/main" id="{6C45BB15-F594-4ED0-A06E-BF94975920B2}"/>
                  </a:ext>
                </a:extLst>
              </p:cNvPr>
              <p:cNvGrpSpPr/>
              <p:nvPr/>
            </p:nvGrpSpPr>
            <p:grpSpPr>
              <a:xfrm flipH="1">
                <a:off x="3124200" y="1395409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117" name="直線コネクタ 116">
                  <a:extLst>
                    <a:ext uri="{FF2B5EF4-FFF2-40B4-BE49-F238E27FC236}">
                      <a16:creationId xmlns:a16="http://schemas.microsoft.com/office/drawing/2014/main" id="{417CCB1B-4B6F-46B5-A986-E8B1FCB8DCF6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直線コネクタ 117">
                  <a:extLst>
                    <a:ext uri="{FF2B5EF4-FFF2-40B4-BE49-F238E27FC236}">
                      <a16:creationId xmlns:a16="http://schemas.microsoft.com/office/drawing/2014/main" id="{EE163F37-E8E4-43D3-A2F6-E45BEA121AF7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1" name="グループ化 110">
                <a:extLst>
                  <a:ext uri="{FF2B5EF4-FFF2-40B4-BE49-F238E27FC236}">
                    <a16:creationId xmlns:a16="http://schemas.microsoft.com/office/drawing/2014/main" id="{3E44475E-FADE-4264-B1F2-732173B592E7}"/>
                  </a:ext>
                </a:extLst>
              </p:cNvPr>
              <p:cNvGrpSpPr/>
              <p:nvPr/>
            </p:nvGrpSpPr>
            <p:grpSpPr>
              <a:xfrm>
                <a:off x="3848100" y="4300539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115" name="直線コネクタ 114">
                  <a:extLst>
                    <a:ext uri="{FF2B5EF4-FFF2-40B4-BE49-F238E27FC236}">
                      <a16:creationId xmlns:a16="http://schemas.microsoft.com/office/drawing/2014/main" id="{7EDBFC0E-4D5D-462E-8457-4D92175A2E53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直線コネクタ 115">
                  <a:extLst>
                    <a:ext uri="{FF2B5EF4-FFF2-40B4-BE49-F238E27FC236}">
                      <a16:creationId xmlns:a16="http://schemas.microsoft.com/office/drawing/2014/main" id="{6A1F8A02-9DD8-45E0-96EC-7B164F86DED4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グループ化 111">
                <a:extLst>
                  <a:ext uri="{FF2B5EF4-FFF2-40B4-BE49-F238E27FC236}">
                    <a16:creationId xmlns:a16="http://schemas.microsoft.com/office/drawing/2014/main" id="{44E4739C-31AB-4947-8F9E-5EAA595CF37B}"/>
                  </a:ext>
                </a:extLst>
              </p:cNvPr>
              <p:cNvGrpSpPr/>
              <p:nvPr/>
            </p:nvGrpSpPr>
            <p:grpSpPr>
              <a:xfrm flipH="1">
                <a:off x="3124200" y="3719513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113" name="直線コネクタ 112">
                  <a:extLst>
                    <a:ext uri="{FF2B5EF4-FFF2-40B4-BE49-F238E27FC236}">
                      <a16:creationId xmlns:a16="http://schemas.microsoft.com/office/drawing/2014/main" id="{B016797C-81E5-4141-8162-4F8B59F24DD0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直線コネクタ 113">
                  <a:extLst>
                    <a:ext uri="{FF2B5EF4-FFF2-40B4-BE49-F238E27FC236}">
                      <a16:creationId xmlns:a16="http://schemas.microsoft.com/office/drawing/2014/main" id="{A26A7FA1-2D02-46D4-91AB-5FEBAB1146A0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65DC1938-A1FB-4DBA-A3EF-5F95C935EFAD}"/>
                </a:ext>
              </a:extLst>
            </p:cNvPr>
            <p:cNvCxnSpPr/>
            <p:nvPr/>
          </p:nvCxnSpPr>
          <p:spPr>
            <a:xfrm flipV="1">
              <a:off x="3852855" y="3936206"/>
              <a:ext cx="0" cy="223569"/>
            </a:xfrm>
            <a:prstGeom prst="line">
              <a:avLst/>
            </a:prstGeom>
            <a:ln w="9525">
              <a:solidFill>
                <a:schemeClr val="tx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>
              <a:extLst>
                <a:ext uri="{FF2B5EF4-FFF2-40B4-BE49-F238E27FC236}">
                  <a16:creationId xmlns:a16="http://schemas.microsoft.com/office/drawing/2014/main" id="{94BE39BF-483A-403C-9DF4-D49DF816D075}"/>
                </a:ext>
              </a:extLst>
            </p:cNvPr>
            <p:cNvCxnSpPr/>
            <p:nvPr/>
          </p:nvCxnSpPr>
          <p:spPr>
            <a:xfrm flipV="1">
              <a:off x="3852855" y="4494142"/>
              <a:ext cx="0" cy="223569"/>
            </a:xfrm>
            <a:prstGeom prst="line">
              <a:avLst/>
            </a:prstGeom>
            <a:ln w="9525">
              <a:solidFill>
                <a:schemeClr val="tx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26484E09-8A6A-43D9-90D5-75A04310614D}"/>
              </a:ext>
            </a:extLst>
          </p:cNvPr>
          <p:cNvCxnSpPr>
            <a:cxnSpLocks/>
          </p:cNvCxnSpPr>
          <p:nvPr/>
        </p:nvCxnSpPr>
        <p:spPr>
          <a:xfrm>
            <a:off x="8387986" y="3949305"/>
            <a:ext cx="0" cy="458188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98D0D33A-CE97-4E8F-ACED-34D617A00CF9}"/>
              </a:ext>
            </a:extLst>
          </p:cNvPr>
          <p:cNvGrpSpPr/>
          <p:nvPr/>
        </p:nvGrpSpPr>
        <p:grpSpPr>
          <a:xfrm>
            <a:off x="8306674" y="4378172"/>
            <a:ext cx="161941" cy="399950"/>
            <a:chOff x="3771884" y="3936206"/>
            <a:chExt cx="161941" cy="781505"/>
          </a:xfrm>
        </p:grpSpPr>
        <p:grpSp>
          <p:nvGrpSpPr>
            <p:cNvPr id="127" name="グループ化 126">
              <a:extLst>
                <a:ext uri="{FF2B5EF4-FFF2-40B4-BE49-F238E27FC236}">
                  <a16:creationId xmlns:a16="http://schemas.microsoft.com/office/drawing/2014/main" id="{E9C91220-7C93-4969-9D0E-5FB4203C3BB4}"/>
                </a:ext>
              </a:extLst>
            </p:cNvPr>
            <p:cNvGrpSpPr/>
            <p:nvPr/>
          </p:nvGrpSpPr>
          <p:grpSpPr>
            <a:xfrm>
              <a:off x="3771884" y="4159998"/>
              <a:ext cx="161941" cy="336420"/>
              <a:chOff x="3124200" y="1395409"/>
              <a:chExt cx="1447800" cy="3486156"/>
            </a:xfrm>
          </p:grpSpPr>
          <p:grpSp>
            <p:nvGrpSpPr>
              <p:cNvPr id="130" name="グループ化 129">
                <a:extLst>
                  <a:ext uri="{FF2B5EF4-FFF2-40B4-BE49-F238E27FC236}">
                    <a16:creationId xmlns:a16="http://schemas.microsoft.com/office/drawing/2014/main" id="{15DC3C69-7D50-4B67-8EF1-77907BAED8A4}"/>
                  </a:ext>
                </a:extLst>
              </p:cNvPr>
              <p:cNvGrpSpPr/>
              <p:nvPr/>
            </p:nvGrpSpPr>
            <p:grpSpPr>
              <a:xfrm>
                <a:off x="3848100" y="3138487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146" name="直線コネクタ 145">
                  <a:extLst>
                    <a:ext uri="{FF2B5EF4-FFF2-40B4-BE49-F238E27FC236}">
                      <a16:creationId xmlns:a16="http://schemas.microsoft.com/office/drawing/2014/main" id="{52F124F3-0B03-4A45-942D-23874491CF51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直線コネクタ 146">
                  <a:extLst>
                    <a:ext uri="{FF2B5EF4-FFF2-40B4-BE49-F238E27FC236}">
                      <a16:creationId xmlns:a16="http://schemas.microsoft.com/office/drawing/2014/main" id="{04C7CEE4-C357-43C3-8D92-735B8B0070D0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1" name="グループ化 130">
                <a:extLst>
                  <a:ext uri="{FF2B5EF4-FFF2-40B4-BE49-F238E27FC236}">
                    <a16:creationId xmlns:a16="http://schemas.microsoft.com/office/drawing/2014/main" id="{CA0C91B8-A4C8-452D-856A-FC1B327D5976}"/>
                  </a:ext>
                </a:extLst>
              </p:cNvPr>
              <p:cNvGrpSpPr/>
              <p:nvPr/>
            </p:nvGrpSpPr>
            <p:grpSpPr>
              <a:xfrm flipH="1">
                <a:off x="3124200" y="2557461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144" name="直線コネクタ 143">
                  <a:extLst>
                    <a:ext uri="{FF2B5EF4-FFF2-40B4-BE49-F238E27FC236}">
                      <a16:creationId xmlns:a16="http://schemas.microsoft.com/office/drawing/2014/main" id="{CCFDC0D2-9469-46CA-9A51-11C241FF9CBF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直線コネクタ 144">
                  <a:extLst>
                    <a:ext uri="{FF2B5EF4-FFF2-40B4-BE49-F238E27FC236}">
                      <a16:creationId xmlns:a16="http://schemas.microsoft.com/office/drawing/2014/main" id="{2D4B4D9D-6949-43AA-8CE4-94202C3A5E0B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2" name="グループ化 131">
                <a:extLst>
                  <a:ext uri="{FF2B5EF4-FFF2-40B4-BE49-F238E27FC236}">
                    <a16:creationId xmlns:a16="http://schemas.microsoft.com/office/drawing/2014/main" id="{D22B9379-8059-4C07-8843-955CFFF04428}"/>
                  </a:ext>
                </a:extLst>
              </p:cNvPr>
              <p:cNvGrpSpPr/>
              <p:nvPr/>
            </p:nvGrpSpPr>
            <p:grpSpPr>
              <a:xfrm>
                <a:off x="3848100" y="1976435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142" name="直線コネクタ 141">
                  <a:extLst>
                    <a:ext uri="{FF2B5EF4-FFF2-40B4-BE49-F238E27FC236}">
                      <a16:creationId xmlns:a16="http://schemas.microsoft.com/office/drawing/2014/main" id="{11825A1C-EF1A-486C-B653-DA80388F9204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直線コネクタ 142">
                  <a:extLst>
                    <a:ext uri="{FF2B5EF4-FFF2-40B4-BE49-F238E27FC236}">
                      <a16:creationId xmlns:a16="http://schemas.microsoft.com/office/drawing/2014/main" id="{7D5CFD42-791D-4B0B-ACDC-3491E7C7FA6E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" name="グループ化 132">
                <a:extLst>
                  <a:ext uri="{FF2B5EF4-FFF2-40B4-BE49-F238E27FC236}">
                    <a16:creationId xmlns:a16="http://schemas.microsoft.com/office/drawing/2014/main" id="{013CF8A5-C6A8-49A9-8D39-0A2C85BF775A}"/>
                  </a:ext>
                </a:extLst>
              </p:cNvPr>
              <p:cNvGrpSpPr/>
              <p:nvPr/>
            </p:nvGrpSpPr>
            <p:grpSpPr>
              <a:xfrm flipH="1">
                <a:off x="3124200" y="1395409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140" name="直線コネクタ 139">
                  <a:extLst>
                    <a:ext uri="{FF2B5EF4-FFF2-40B4-BE49-F238E27FC236}">
                      <a16:creationId xmlns:a16="http://schemas.microsoft.com/office/drawing/2014/main" id="{B077805B-E445-4AAA-BBD5-06CD47474A27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直線コネクタ 140">
                  <a:extLst>
                    <a:ext uri="{FF2B5EF4-FFF2-40B4-BE49-F238E27FC236}">
                      <a16:creationId xmlns:a16="http://schemas.microsoft.com/office/drawing/2014/main" id="{17F1B64F-61AF-4C87-8EA1-C3A672C8AE19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4" name="グループ化 133">
                <a:extLst>
                  <a:ext uri="{FF2B5EF4-FFF2-40B4-BE49-F238E27FC236}">
                    <a16:creationId xmlns:a16="http://schemas.microsoft.com/office/drawing/2014/main" id="{6448714C-C893-4184-9CC2-1881C4C8A05D}"/>
                  </a:ext>
                </a:extLst>
              </p:cNvPr>
              <p:cNvGrpSpPr/>
              <p:nvPr/>
            </p:nvGrpSpPr>
            <p:grpSpPr>
              <a:xfrm>
                <a:off x="3848100" y="4300539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138" name="直線コネクタ 137">
                  <a:extLst>
                    <a:ext uri="{FF2B5EF4-FFF2-40B4-BE49-F238E27FC236}">
                      <a16:creationId xmlns:a16="http://schemas.microsoft.com/office/drawing/2014/main" id="{6C798EB2-5D19-4AC8-87AF-5C2389AE7D2F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直線コネクタ 138">
                  <a:extLst>
                    <a:ext uri="{FF2B5EF4-FFF2-40B4-BE49-F238E27FC236}">
                      <a16:creationId xmlns:a16="http://schemas.microsoft.com/office/drawing/2014/main" id="{7114991D-68D4-480C-BB35-7E69C9BC19BA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5" name="グループ化 134">
                <a:extLst>
                  <a:ext uri="{FF2B5EF4-FFF2-40B4-BE49-F238E27FC236}">
                    <a16:creationId xmlns:a16="http://schemas.microsoft.com/office/drawing/2014/main" id="{DCD64092-4AC9-4A44-ABAB-82637A0DC794}"/>
                  </a:ext>
                </a:extLst>
              </p:cNvPr>
              <p:cNvGrpSpPr/>
              <p:nvPr/>
            </p:nvGrpSpPr>
            <p:grpSpPr>
              <a:xfrm flipH="1">
                <a:off x="3124200" y="3719513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136" name="直線コネクタ 135">
                  <a:extLst>
                    <a:ext uri="{FF2B5EF4-FFF2-40B4-BE49-F238E27FC236}">
                      <a16:creationId xmlns:a16="http://schemas.microsoft.com/office/drawing/2014/main" id="{37B2FA48-D4CE-4BE1-9191-BC2CAC9ECA69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直線コネクタ 136">
                  <a:extLst>
                    <a:ext uri="{FF2B5EF4-FFF2-40B4-BE49-F238E27FC236}">
                      <a16:creationId xmlns:a16="http://schemas.microsoft.com/office/drawing/2014/main" id="{F7955DF0-88E6-4DC1-B568-3B7B264BC7CF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28" name="直線コネクタ 127">
              <a:extLst>
                <a:ext uri="{FF2B5EF4-FFF2-40B4-BE49-F238E27FC236}">
                  <a16:creationId xmlns:a16="http://schemas.microsoft.com/office/drawing/2014/main" id="{13CEA1C0-762C-4142-9D20-17A0EBBC9F17}"/>
                </a:ext>
              </a:extLst>
            </p:cNvPr>
            <p:cNvCxnSpPr/>
            <p:nvPr/>
          </p:nvCxnSpPr>
          <p:spPr>
            <a:xfrm flipV="1">
              <a:off x="3852855" y="3936206"/>
              <a:ext cx="0" cy="223569"/>
            </a:xfrm>
            <a:prstGeom prst="line">
              <a:avLst/>
            </a:prstGeom>
            <a:ln w="9525">
              <a:solidFill>
                <a:schemeClr val="tx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>
              <a:extLst>
                <a:ext uri="{FF2B5EF4-FFF2-40B4-BE49-F238E27FC236}">
                  <a16:creationId xmlns:a16="http://schemas.microsoft.com/office/drawing/2014/main" id="{837844E7-90B4-480C-A50E-9A57588D885E}"/>
                </a:ext>
              </a:extLst>
            </p:cNvPr>
            <p:cNvCxnSpPr/>
            <p:nvPr/>
          </p:nvCxnSpPr>
          <p:spPr>
            <a:xfrm flipV="1">
              <a:off x="3852855" y="4494142"/>
              <a:ext cx="0" cy="223569"/>
            </a:xfrm>
            <a:prstGeom prst="line">
              <a:avLst/>
            </a:prstGeom>
            <a:ln w="9525">
              <a:solidFill>
                <a:schemeClr val="tx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グループ化 147">
            <a:extLst>
              <a:ext uri="{FF2B5EF4-FFF2-40B4-BE49-F238E27FC236}">
                <a16:creationId xmlns:a16="http://schemas.microsoft.com/office/drawing/2014/main" id="{3DB7C9C5-20C8-4B75-9258-77B935102C19}"/>
              </a:ext>
            </a:extLst>
          </p:cNvPr>
          <p:cNvGrpSpPr/>
          <p:nvPr/>
        </p:nvGrpSpPr>
        <p:grpSpPr>
          <a:xfrm>
            <a:off x="8278901" y="5062796"/>
            <a:ext cx="217487" cy="90488"/>
            <a:chOff x="534988" y="4872254"/>
            <a:chExt cx="677862" cy="326015"/>
          </a:xfrm>
        </p:grpSpPr>
        <p:cxnSp>
          <p:nvCxnSpPr>
            <p:cNvPr id="149" name="直線コネクタ 148">
              <a:extLst>
                <a:ext uri="{FF2B5EF4-FFF2-40B4-BE49-F238E27FC236}">
                  <a16:creationId xmlns:a16="http://schemas.microsoft.com/office/drawing/2014/main" id="{C40A5E30-EDDD-4410-A444-F3B91779DA19}"/>
                </a:ext>
              </a:extLst>
            </p:cNvPr>
            <p:cNvCxnSpPr/>
            <p:nvPr/>
          </p:nvCxnSpPr>
          <p:spPr>
            <a:xfrm>
              <a:off x="635000" y="4872254"/>
              <a:ext cx="577850" cy="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>
              <a:extLst>
                <a:ext uri="{FF2B5EF4-FFF2-40B4-BE49-F238E27FC236}">
                  <a16:creationId xmlns:a16="http://schemas.microsoft.com/office/drawing/2014/main" id="{5C7F3EB6-6B1E-40AB-BF36-97DA70CDD67E}"/>
                </a:ext>
              </a:extLst>
            </p:cNvPr>
            <p:cNvCxnSpPr/>
            <p:nvPr/>
          </p:nvCxnSpPr>
          <p:spPr>
            <a:xfrm flipH="1">
              <a:off x="823913" y="4872254"/>
              <a:ext cx="100012" cy="326015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コネクタ 150">
              <a:extLst>
                <a:ext uri="{FF2B5EF4-FFF2-40B4-BE49-F238E27FC236}">
                  <a16:creationId xmlns:a16="http://schemas.microsoft.com/office/drawing/2014/main" id="{6EF39958-A80C-4014-B80B-53AB8BA60C5F}"/>
                </a:ext>
              </a:extLst>
            </p:cNvPr>
            <p:cNvCxnSpPr/>
            <p:nvPr/>
          </p:nvCxnSpPr>
          <p:spPr>
            <a:xfrm flipH="1">
              <a:off x="534988" y="4872254"/>
              <a:ext cx="100012" cy="326015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53EF29F2-3E5C-4E5C-BD98-A0C2856BBDF9}"/>
                </a:ext>
              </a:extLst>
            </p:cNvPr>
            <p:cNvCxnSpPr/>
            <p:nvPr/>
          </p:nvCxnSpPr>
          <p:spPr>
            <a:xfrm flipH="1">
              <a:off x="1112838" y="4872254"/>
              <a:ext cx="100012" cy="326015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3" name="直線コネクタ 152">
            <a:extLst>
              <a:ext uri="{FF2B5EF4-FFF2-40B4-BE49-F238E27FC236}">
                <a16:creationId xmlns:a16="http://schemas.microsoft.com/office/drawing/2014/main" id="{D53B84CD-42E5-4320-8A57-216F1867C277}"/>
              </a:ext>
            </a:extLst>
          </p:cNvPr>
          <p:cNvCxnSpPr>
            <a:cxnSpLocks/>
          </p:cNvCxnSpPr>
          <p:nvPr/>
        </p:nvCxnSpPr>
        <p:spPr>
          <a:xfrm>
            <a:off x="7938485" y="4059874"/>
            <a:ext cx="449501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円/楕円 306">
            <a:extLst>
              <a:ext uri="{FF2B5EF4-FFF2-40B4-BE49-F238E27FC236}">
                <a16:creationId xmlns:a16="http://schemas.microsoft.com/office/drawing/2014/main" id="{95351213-CAD1-41C9-90E9-0906EB717027}"/>
              </a:ext>
            </a:extLst>
          </p:cNvPr>
          <p:cNvSpPr/>
          <p:nvPr/>
        </p:nvSpPr>
        <p:spPr>
          <a:xfrm>
            <a:off x="8349950" y="4020274"/>
            <a:ext cx="79200" cy="79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cxnSp>
        <p:nvCxnSpPr>
          <p:cNvPr id="155" name="直線コネクタ 154">
            <a:extLst>
              <a:ext uri="{FF2B5EF4-FFF2-40B4-BE49-F238E27FC236}">
                <a16:creationId xmlns:a16="http://schemas.microsoft.com/office/drawing/2014/main" id="{DBB2C042-6171-4813-B57E-6C24D20E61FC}"/>
              </a:ext>
            </a:extLst>
          </p:cNvPr>
          <p:cNvCxnSpPr>
            <a:cxnSpLocks/>
          </p:cNvCxnSpPr>
          <p:nvPr/>
        </p:nvCxnSpPr>
        <p:spPr>
          <a:xfrm>
            <a:off x="4693430" y="3852370"/>
            <a:ext cx="16881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>
            <a:extLst>
              <a:ext uri="{FF2B5EF4-FFF2-40B4-BE49-F238E27FC236}">
                <a16:creationId xmlns:a16="http://schemas.microsoft.com/office/drawing/2014/main" id="{F9423471-2DAA-49D3-82EF-7967C385A3C9}"/>
              </a:ext>
            </a:extLst>
          </p:cNvPr>
          <p:cNvCxnSpPr>
            <a:cxnSpLocks/>
          </p:cNvCxnSpPr>
          <p:nvPr/>
        </p:nvCxnSpPr>
        <p:spPr>
          <a:xfrm>
            <a:off x="4486458" y="4008907"/>
            <a:ext cx="0" cy="649946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>
            <a:extLst>
              <a:ext uri="{FF2B5EF4-FFF2-40B4-BE49-F238E27FC236}">
                <a16:creationId xmlns:a16="http://schemas.microsoft.com/office/drawing/2014/main" id="{A678A9C9-C6FD-44DC-B824-BCB879FAF7F5}"/>
              </a:ext>
            </a:extLst>
          </p:cNvPr>
          <p:cNvCxnSpPr>
            <a:cxnSpLocks/>
          </p:cNvCxnSpPr>
          <p:nvPr/>
        </p:nvCxnSpPr>
        <p:spPr>
          <a:xfrm>
            <a:off x="4486458" y="4658853"/>
            <a:ext cx="3452027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>
            <a:extLst>
              <a:ext uri="{FF2B5EF4-FFF2-40B4-BE49-F238E27FC236}">
                <a16:creationId xmlns:a16="http://schemas.microsoft.com/office/drawing/2014/main" id="{AD425558-8192-40E5-A07D-AA8B38E990B8}"/>
              </a:ext>
            </a:extLst>
          </p:cNvPr>
          <p:cNvCxnSpPr>
            <a:cxnSpLocks/>
          </p:cNvCxnSpPr>
          <p:nvPr/>
        </p:nvCxnSpPr>
        <p:spPr>
          <a:xfrm>
            <a:off x="7938485" y="4056473"/>
            <a:ext cx="0" cy="60238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>
            <a:extLst>
              <a:ext uri="{FF2B5EF4-FFF2-40B4-BE49-F238E27FC236}">
                <a16:creationId xmlns:a16="http://schemas.microsoft.com/office/drawing/2014/main" id="{9A2520D8-1DC8-4904-A9B8-34F52FA5C97F}"/>
              </a:ext>
            </a:extLst>
          </p:cNvPr>
          <p:cNvCxnSpPr>
            <a:cxnSpLocks/>
          </p:cNvCxnSpPr>
          <p:nvPr/>
        </p:nvCxnSpPr>
        <p:spPr>
          <a:xfrm>
            <a:off x="8387986" y="4771113"/>
            <a:ext cx="0" cy="291683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テキスト ボックス 204">
            <a:extLst>
              <a:ext uri="{FF2B5EF4-FFF2-40B4-BE49-F238E27FC236}">
                <a16:creationId xmlns:a16="http://schemas.microsoft.com/office/drawing/2014/main" id="{03C05337-F8B2-4636-9740-41FCAA775889}"/>
              </a:ext>
            </a:extLst>
          </p:cNvPr>
          <p:cNvSpPr txBox="1"/>
          <p:nvPr/>
        </p:nvSpPr>
        <p:spPr>
          <a:xfrm>
            <a:off x="4302028" y="3856916"/>
            <a:ext cx="375833" cy="15388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tx2"/>
                </a:solidFill>
              </a:rPr>
              <a:t>FB</a:t>
            </a:r>
            <a:endParaRPr kumimoji="1" lang="ja-JP" altLang="en-US" sz="1000" dirty="0">
              <a:solidFill>
                <a:schemeClr val="tx2"/>
              </a:solidFill>
            </a:endParaRPr>
          </a:p>
        </p:txBody>
      </p:sp>
      <p:sp>
        <p:nvSpPr>
          <p:cNvPr id="206" name="テキスト ボックス 205">
            <a:extLst>
              <a:ext uri="{FF2B5EF4-FFF2-40B4-BE49-F238E27FC236}">
                <a16:creationId xmlns:a16="http://schemas.microsoft.com/office/drawing/2014/main" id="{0B1F8EF1-0F58-4B1D-B96A-F9928C3B0572}"/>
              </a:ext>
            </a:extLst>
          </p:cNvPr>
          <p:cNvSpPr txBox="1"/>
          <p:nvPr/>
        </p:nvSpPr>
        <p:spPr>
          <a:xfrm>
            <a:off x="8701291" y="3175212"/>
            <a:ext cx="375833" cy="15388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000" dirty="0" err="1">
                <a:solidFill>
                  <a:schemeClr val="tx2"/>
                </a:solidFill>
              </a:rPr>
              <a:t>Vout</a:t>
            </a:r>
            <a:endParaRPr kumimoji="1" lang="ja-JP" altLang="en-US" sz="1000" dirty="0">
              <a:solidFill>
                <a:schemeClr val="tx2"/>
              </a:solidFill>
            </a:endParaRPr>
          </a:p>
        </p:txBody>
      </p:sp>
      <p:cxnSp>
        <p:nvCxnSpPr>
          <p:cNvPr id="208" name="直線コネクタ 207">
            <a:extLst>
              <a:ext uri="{FF2B5EF4-FFF2-40B4-BE49-F238E27FC236}">
                <a16:creationId xmlns:a16="http://schemas.microsoft.com/office/drawing/2014/main" id="{E649F440-892C-4ADF-938E-87B7BA8947E6}"/>
              </a:ext>
            </a:extLst>
          </p:cNvPr>
          <p:cNvCxnSpPr>
            <a:cxnSpLocks/>
          </p:cNvCxnSpPr>
          <p:nvPr/>
        </p:nvCxnSpPr>
        <p:spPr>
          <a:xfrm>
            <a:off x="2060122" y="1549449"/>
            <a:ext cx="5334724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テキスト ボックス 208">
            <a:extLst>
              <a:ext uri="{FF2B5EF4-FFF2-40B4-BE49-F238E27FC236}">
                <a16:creationId xmlns:a16="http://schemas.microsoft.com/office/drawing/2014/main" id="{CCC55318-01B5-4273-A839-86F9966BEF5D}"/>
              </a:ext>
            </a:extLst>
          </p:cNvPr>
          <p:cNvSpPr txBox="1"/>
          <p:nvPr/>
        </p:nvSpPr>
        <p:spPr>
          <a:xfrm>
            <a:off x="4109320" y="1386553"/>
            <a:ext cx="1630909" cy="15388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tx2"/>
                </a:solidFill>
              </a:rPr>
              <a:t>Vin_DC280V</a:t>
            </a:r>
            <a:r>
              <a:rPr kumimoji="1" lang="ja-JP" altLang="en-US" sz="1000" dirty="0">
                <a:solidFill>
                  <a:schemeClr val="tx2"/>
                </a:solidFill>
              </a:rPr>
              <a:t>～</a:t>
            </a:r>
            <a:r>
              <a:rPr kumimoji="1" lang="en-US" altLang="ja-JP" sz="1000" dirty="0">
                <a:solidFill>
                  <a:schemeClr val="tx2"/>
                </a:solidFill>
              </a:rPr>
              <a:t>DC400V</a:t>
            </a:r>
            <a:endParaRPr kumimoji="1" lang="ja-JP" altLang="en-US" sz="1000" dirty="0">
              <a:solidFill>
                <a:schemeClr val="tx2"/>
              </a:solidFill>
            </a:endParaRPr>
          </a:p>
        </p:txBody>
      </p:sp>
      <p:sp>
        <p:nvSpPr>
          <p:cNvPr id="210" name="テキスト ボックス 209">
            <a:extLst>
              <a:ext uri="{FF2B5EF4-FFF2-40B4-BE49-F238E27FC236}">
                <a16:creationId xmlns:a16="http://schemas.microsoft.com/office/drawing/2014/main" id="{105A938B-DED1-425C-BAA6-3A64D38EDDF9}"/>
              </a:ext>
            </a:extLst>
          </p:cNvPr>
          <p:cNvSpPr txBox="1"/>
          <p:nvPr/>
        </p:nvSpPr>
        <p:spPr>
          <a:xfrm>
            <a:off x="5550638" y="4203892"/>
            <a:ext cx="1630909" cy="15388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tx2"/>
                </a:solidFill>
              </a:rPr>
              <a:t>Bootstrap</a:t>
            </a:r>
            <a:endParaRPr kumimoji="1" lang="ja-JP" altLang="en-US" sz="1000" dirty="0">
              <a:solidFill>
                <a:schemeClr val="tx2"/>
              </a:solidFill>
            </a:endParaRPr>
          </a:p>
        </p:txBody>
      </p:sp>
      <p:sp>
        <p:nvSpPr>
          <p:cNvPr id="211" name="四角形: 角を丸くする 210">
            <a:extLst>
              <a:ext uri="{FF2B5EF4-FFF2-40B4-BE49-F238E27FC236}">
                <a16:creationId xmlns:a16="http://schemas.microsoft.com/office/drawing/2014/main" id="{514E1877-3445-4288-B24B-8A93A47B82D1}"/>
              </a:ext>
            </a:extLst>
          </p:cNvPr>
          <p:cNvSpPr/>
          <p:nvPr/>
        </p:nvSpPr>
        <p:spPr>
          <a:xfrm>
            <a:off x="3513785" y="5410484"/>
            <a:ext cx="2116628" cy="1156012"/>
          </a:xfrm>
          <a:prstGeom prst="roundRect">
            <a:avLst>
              <a:gd name="adj" fmla="val 9812"/>
            </a:avLst>
          </a:prstGeom>
          <a:noFill/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3" name="直線コネクタ 212">
            <a:extLst>
              <a:ext uri="{FF2B5EF4-FFF2-40B4-BE49-F238E27FC236}">
                <a16:creationId xmlns:a16="http://schemas.microsoft.com/office/drawing/2014/main" id="{42398783-0E4B-44DA-9878-7D630B104ACD}"/>
              </a:ext>
            </a:extLst>
          </p:cNvPr>
          <p:cNvCxnSpPr>
            <a:cxnSpLocks/>
          </p:cNvCxnSpPr>
          <p:nvPr/>
        </p:nvCxnSpPr>
        <p:spPr>
          <a:xfrm>
            <a:off x="2060122" y="1549449"/>
            <a:ext cx="0" cy="357237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正方形/長方形 213">
            <a:extLst>
              <a:ext uri="{FF2B5EF4-FFF2-40B4-BE49-F238E27FC236}">
                <a16:creationId xmlns:a16="http://schemas.microsoft.com/office/drawing/2014/main" id="{43D797CB-257D-4E23-A89D-97CA60D99091}"/>
              </a:ext>
            </a:extLst>
          </p:cNvPr>
          <p:cNvSpPr/>
          <p:nvPr/>
        </p:nvSpPr>
        <p:spPr>
          <a:xfrm>
            <a:off x="1614240" y="1906686"/>
            <a:ext cx="837668" cy="702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tx1"/>
                </a:solidFill>
              </a:rPr>
              <a:t>UCC28881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grpSp>
        <p:nvGrpSpPr>
          <p:cNvPr id="215" name="グループ化 214">
            <a:extLst>
              <a:ext uri="{FF2B5EF4-FFF2-40B4-BE49-F238E27FC236}">
                <a16:creationId xmlns:a16="http://schemas.microsoft.com/office/drawing/2014/main" id="{2878CA90-4E8A-4C18-826C-ABFA6ACAA2BF}"/>
              </a:ext>
            </a:extLst>
          </p:cNvPr>
          <p:cNvGrpSpPr/>
          <p:nvPr/>
        </p:nvGrpSpPr>
        <p:grpSpPr>
          <a:xfrm flipH="1">
            <a:off x="2837203" y="2256907"/>
            <a:ext cx="340172" cy="451559"/>
            <a:chOff x="1691680" y="1988840"/>
            <a:chExt cx="1845205" cy="1440160"/>
          </a:xfrm>
        </p:grpSpPr>
        <p:grpSp>
          <p:nvGrpSpPr>
            <p:cNvPr id="216" name="グループ化 215">
              <a:extLst>
                <a:ext uri="{FF2B5EF4-FFF2-40B4-BE49-F238E27FC236}">
                  <a16:creationId xmlns:a16="http://schemas.microsoft.com/office/drawing/2014/main" id="{1408EC4E-9409-4805-97B8-3AFB68BD7FEC}"/>
                </a:ext>
              </a:extLst>
            </p:cNvPr>
            <p:cNvGrpSpPr/>
            <p:nvPr/>
          </p:nvGrpSpPr>
          <p:grpSpPr>
            <a:xfrm>
              <a:off x="1691680" y="1988840"/>
              <a:ext cx="630070" cy="1440160"/>
              <a:chOff x="1691680" y="1988840"/>
              <a:chExt cx="630070" cy="1440160"/>
            </a:xfrm>
          </p:grpSpPr>
          <p:sp>
            <p:nvSpPr>
              <p:cNvPr id="235" name="円弧 234">
                <a:extLst>
                  <a:ext uri="{FF2B5EF4-FFF2-40B4-BE49-F238E27FC236}">
                    <a16:creationId xmlns:a16="http://schemas.microsoft.com/office/drawing/2014/main" id="{C36ED47E-15A3-44BE-B384-7699015DD84E}"/>
                  </a:ext>
                </a:extLst>
              </p:cNvPr>
              <p:cNvSpPr/>
              <p:nvPr/>
            </p:nvSpPr>
            <p:spPr>
              <a:xfrm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36" name="円弧 235">
                <a:extLst>
                  <a:ext uri="{FF2B5EF4-FFF2-40B4-BE49-F238E27FC236}">
                    <a16:creationId xmlns:a16="http://schemas.microsoft.com/office/drawing/2014/main" id="{9A86CDEC-CE15-423C-97E7-D0636F0D5C6D}"/>
                  </a:ext>
                </a:extLst>
              </p:cNvPr>
              <p:cNvSpPr/>
              <p:nvPr/>
            </p:nvSpPr>
            <p:spPr>
              <a:xfrm flipH="1"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17" name="グループ化 216">
              <a:extLst>
                <a:ext uri="{FF2B5EF4-FFF2-40B4-BE49-F238E27FC236}">
                  <a16:creationId xmlns:a16="http://schemas.microsoft.com/office/drawing/2014/main" id="{0868E90B-C93B-4130-8B6E-F318F76C8B59}"/>
                </a:ext>
              </a:extLst>
            </p:cNvPr>
            <p:cNvGrpSpPr/>
            <p:nvPr/>
          </p:nvGrpSpPr>
          <p:grpSpPr>
            <a:xfrm>
              <a:off x="2096725" y="1988840"/>
              <a:ext cx="630070" cy="1440160"/>
              <a:chOff x="1691680" y="1988840"/>
              <a:chExt cx="630070" cy="1440160"/>
            </a:xfrm>
          </p:grpSpPr>
          <p:sp>
            <p:nvSpPr>
              <p:cNvPr id="233" name="円弧 232">
                <a:extLst>
                  <a:ext uri="{FF2B5EF4-FFF2-40B4-BE49-F238E27FC236}">
                    <a16:creationId xmlns:a16="http://schemas.microsoft.com/office/drawing/2014/main" id="{254D5F86-C980-489F-ABE7-5B65FF4F7468}"/>
                  </a:ext>
                </a:extLst>
              </p:cNvPr>
              <p:cNvSpPr/>
              <p:nvPr/>
            </p:nvSpPr>
            <p:spPr>
              <a:xfrm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34" name="円弧 233">
                <a:extLst>
                  <a:ext uri="{FF2B5EF4-FFF2-40B4-BE49-F238E27FC236}">
                    <a16:creationId xmlns:a16="http://schemas.microsoft.com/office/drawing/2014/main" id="{DC07B11A-5697-4E76-BFE0-996F8F9C73C4}"/>
                  </a:ext>
                </a:extLst>
              </p:cNvPr>
              <p:cNvSpPr/>
              <p:nvPr/>
            </p:nvSpPr>
            <p:spPr>
              <a:xfrm flipH="1"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18" name="グループ化 217">
              <a:extLst>
                <a:ext uri="{FF2B5EF4-FFF2-40B4-BE49-F238E27FC236}">
                  <a16:creationId xmlns:a16="http://schemas.microsoft.com/office/drawing/2014/main" id="{B105A6A2-C2C6-4ECD-AED9-5DFDC728B99E}"/>
                </a:ext>
              </a:extLst>
            </p:cNvPr>
            <p:cNvGrpSpPr/>
            <p:nvPr/>
          </p:nvGrpSpPr>
          <p:grpSpPr>
            <a:xfrm flipV="1">
              <a:off x="2096725" y="2440399"/>
              <a:ext cx="225025" cy="495055"/>
              <a:chOff x="1691680" y="1988840"/>
              <a:chExt cx="630070" cy="1440160"/>
            </a:xfrm>
          </p:grpSpPr>
          <p:sp>
            <p:nvSpPr>
              <p:cNvPr id="231" name="円弧 230">
                <a:extLst>
                  <a:ext uri="{FF2B5EF4-FFF2-40B4-BE49-F238E27FC236}">
                    <a16:creationId xmlns:a16="http://schemas.microsoft.com/office/drawing/2014/main" id="{8C204B68-61B8-404B-827A-734C264E74E0}"/>
                  </a:ext>
                </a:extLst>
              </p:cNvPr>
              <p:cNvSpPr/>
              <p:nvPr/>
            </p:nvSpPr>
            <p:spPr>
              <a:xfrm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32" name="円弧 231">
                <a:extLst>
                  <a:ext uri="{FF2B5EF4-FFF2-40B4-BE49-F238E27FC236}">
                    <a16:creationId xmlns:a16="http://schemas.microsoft.com/office/drawing/2014/main" id="{9C42E973-B1E2-4DAD-A200-7F2E06E14ABD}"/>
                  </a:ext>
                </a:extLst>
              </p:cNvPr>
              <p:cNvSpPr/>
              <p:nvPr/>
            </p:nvSpPr>
            <p:spPr>
              <a:xfrm flipH="1"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19" name="グループ化 218">
              <a:extLst>
                <a:ext uri="{FF2B5EF4-FFF2-40B4-BE49-F238E27FC236}">
                  <a16:creationId xmlns:a16="http://schemas.microsoft.com/office/drawing/2014/main" id="{C287E37E-61ED-401A-ADF0-EE751F664710}"/>
                </a:ext>
              </a:extLst>
            </p:cNvPr>
            <p:cNvGrpSpPr/>
            <p:nvPr/>
          </p:nvGrpSpPr>
          <p:grpSpPr>
            <a:xfrm>
              <a:off x="2501770" y="1988840"/>
              <a:ext cx="630070" cy="1440160"/>
              <a:chOff x="1691680" y="1988840"/>
              <a:chExt cx="630070" cy="1440160"/>
            </a:xfrm>
          </p:grpSpPr>
          <p:sp>
            <p:nvSpPr>
              <p:cNvPr id="229" name="円弧 228">
                <a:extLst>
                  <a:ext uri="{FF2B5EF4-FFF2-40B4-BE49-F238E27FC236}">
                    <a16:creationId xmlns:a16="http://schemas.microsoft.com/office/drawing/2014/main" id="{802BDED1-A7CE-474C-A49C-AB9A2EE698FA}"/>
                  </a:ext>
                </a:extLst>
              </p:cNvPr>
              <p:cNvSpPr/>
              <p:nvPr/>
            </p:nvSpPr>
            <p:spPr>
              <a:xfrm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30" name="円弧 229">
                <a:extLst>
                  <a:ext uri="{FF2B5EF4-FFF2-40B4-BE49-F238E27FC236}">
                    <a16:creationId xmlns:a16="http://schemas.microsoft.com/office/drawing/2014/main" id="{96FAE8C5-F7BC-4F83-940B-4C78630DCABA}"/>
                  </a:ext>
                </a:extLst>
              </p:cNvPr>
              <p:cNvSpPr/>
              <p:nvPr/>
            </p:nvSpPr>
            <p:spPr>
              <a:xfrm flipH="1"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20" name="グループ化 219">
              <a:extLst>
                <a:ext uri="{FF2B5EF4-FFF2-40B4-BE49-F238E27FC236}">
                  <a16:creationId xmlns:a16="http://schemas.microsoft.com/office/drawing/2014/main" id="{7057174F-AF5D-46FF-A858-C32480EAFEA5}"/>
                </a:ext>
              </a:extLst>
            </p:cNvPr>
            <p:cNvGrpSpPr/>
            <p:nvPr/>
          </p:nvGrpSpPr>
          <p:grpSpPr>
            <a:xfrm flipV="1">
              <a:off x="2501770" y="2440399"/>
              <a:ext cx="225025" cy="495055"/>
              <a:chOff x="1691680" y="1988840"/>
              <a:chExt cx="630070" cy="1440160"/>
            </a:xfrm>
          </p:grpSpPr>
          <p:sp>
            <p:nvSpPr>
              <p:cNvPr id="227" name="円弧 226">
                <a:extLst>
                  <a:ext uri="{FF2B5EF4-FFF2-40B4-BE49-F238E27FC236}">
                    <a16:creationId xmlns:a16="http://schemas.microsoft.com/office/drawing/2014/main" id="{4EACC449-1A44-4377-9AF1-D1F59C5C4520}"/>
                  </a:ext>
                </a:extLst>
              </p:cNvPr>
              <p:cNvSpPr/>
              <p:nvPr/>
            </p:nvSpPr>
            <p:spPr>
              <a:xfrm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28" name="円弧 227">
                <a:extLst>
                  <a:ext uri="{FF2B5EF4-FFF2-40B4-BE49-F238E27FC236}">
                    <a16:creationId xmlns:a16="http://schemas.microsoft.com/office/drawing/2014/main" id="{21D12E60-C7CB-4E9C-B679-41665D299DE1}"/>
                  </a:ext>
                </a:extLst>
              </p:cNvPr>
              <p:cNvSpPr/>
              <p:nvPr/>
            </p:nvSpPr>
            <p:spPr>
              <a:xfrm flipH="1"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21" name="グループ化 220">
              <a:extLst>
                <a:ext uri="{FF2B5EF4-FFF2-40B4-BE49-F238E27FC236}">
                  <a16:creationId xmlns:a16="http://schemas.microsoft.com/office/drawing/2014/main" id="{FA5BBC13-2C09-4753-8807-717BAF6E37F8}"/>
                </a:ext>
              </a:extLst>
            </p:cNvPr>
            <p:cNvGrpSpPr/>
            <p:nvPr/>
          </p:nvGrpSpPr>
          <p:grpSpPr>
            <a:xfrm>
              <a:off x="2906815" y="1988840"/>
              <a:ext cx="630070" cy="1440160"/>
              <a:chOff x="1691680" y="1988840"/>
              <a:chExt cx="630070" cy="1440160"/>
            </a:xfrm>
          </p:grpSpPr>
          <p:sp>
            <p:nvSpPr>
              <p:cNvPr id="225" name="円弧 224">
                <a:extLst>
                  <a:ext uri="{FF2B5EF4-FFF2-40B4-BE49-F238E27FC236}">
                    <a16:creationId xmlns:a16="http://schemas.microsoft.com/office/drawing/2014/main" id="{1FC8234A-A974-4587-A900-C0880239B062}"/>
                  </a:ext>
                </a:extLst>
              </p:cNvPr>
              <p:cNvSpPr/>
              <p:nvPr/>
            </p:nvSpPr>
            <p:spPr>
              <a:xfrm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26" name="円弧 225">
                <a:extLst>
                  <a:ext uri="{FF2B5EF4-FFF2-40B4-BE49-F238E27FC236}">
                    <a16:creationId xmlns:a16="http://schemas.microsoft.com/office/drawing/2014/main" id="{D10C83EA-D0B3-4CBC-BBDF-3BF94D98B106}"/>
                  </a:ext>
                </a:extLst>
              </p:cNvPr>
              <p:cNvSpPr/>
              <p:nvPr/>
            </p:nvSpPr>
            <p:spPr>
              <a:xfrm flipH="1"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22" name="グループ化 221">
              <a:extLst>
                <a:ext uri="{FF2B5EF4-FFF2-40B4-BE49-F238E27FC236}">
                  <a16:creationId xmlns:a16="http://schemas.microsoft.com/office/drawing/2014/main" id="{DC32AE4C-3E2B-4711-BFB9-2A4F5A5A2157}"/>
                </a:ext>
              </a:extLst>
            </p:cNvPr>
            <p:cNvGrpSpPr/>
            <p:nvPr/>
          </p:nvGrpSpPr>
          <p:grpSpPr>
            <a:xfrm flipV="1">
              <a:off x="2906815" y="2440399"/>
              <a:ext cx="225025" cy="495055"/>
              <a:chOff x="1691680" y="1988840"/>
              <a:chExt cx="630070" cy="1440160"/>
            </a:xfrm>
          </p:grpSpPr>
          <p:sp>
            <p:nvSpPr>
              <p:cNvPr id="223" name="円弧 222">
                <a:extLst>
                  <a:ext uri="{FF2B5EF4-FFF2-40B4-BE49-F238E27FC236}">
                    <a16:creationId xmlns:a16="http://schemas.microsoft.com/office/drawing/2014/main" id="{E4312ADE-DB7F-458E-9132-6FD5636DC394}"/>
                  </a:ext>
                </a:extLst>
              </p:cNvPr>
              <p:cNvSpPr/>
              <p:nvPr/>
            </p:nvSpPr>
            <p:spPr>
              <a:xfrm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24" name="円弧 223">
                <a:extLst>
                  <a:ext uri="{FF2B5EF4-FFF2-40B4-BE49-F238E27FC236}">
                    <a16:creationId xmlns:a16="http://schemas.microsoft.com/office/drawing/2014/main" id="{667BEA7F-CD72-4C28-B69E-8544F3D40A51}"/>
                  </a:ext>
                </a:extLst>
              </p:cNvPr>
              <p:cNvSpPr/>
              <p:nvPr/>
            </p:nvSpPr>
            <p:spPr>
              <a:xfrm flipH="1">
                <a:off x="1691680" y="1988840"/>
                <a:ext cx="630070" cy="1440160"/>
              </a:xfrm>
              <a:prstGeom prst="arc">
                <a:avLst/>
              </a:prstGeom>
              <a:ln w="952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  <p:grpSp>
        <p:nvGrpSpPr>
          <p:cNvPr id="237" name="グループ化 236">
            <a:extLst>
              <a:ext uri="{FF2B5EF4-FFF2-40B4-BE49-F238E27FC236}">
                <a16:creationId xmlns:a16="http://schemas.microsoft.com/office/drawing/2014/main" id="{E253D426-C116-4DE5-B142-3A67D0336939}"/>
              </a:ext>
            </a:extLst>
          </p:cNvPr>
          <p:cNvGrpSpPr/>
          <p:nvPr/>
        </p:nvGrpSpPr>
        <p:grpSpPr>
          <a:xfrm>
            <a:off x="2564494" y="2811757"/>
            <a:ext cx="182022" cy="153282"/>
            <a:chOff x="3119438" y="1771650"/>
            <a:chExt cx="316706" cy="266700"/>
          </a:xfrm>
          <a:solidFill>
            <a:schemeClr val="tx2"/>
          </a:solidFill>
        </p:grpSpPr>
        <p:sp>
          <p:nvSpPr>
            <p:cNvPr id="238" name="二等辺三角形 237">
              <a:extLst>
                <a:ext uri="{FF2B5EF4-FFF2-40B4-BE49-F238E27FC236}">
                  <a16:creationId xmlns:a16="http://schemas.microsoft.com/office/drawing/2014/main" id="{669B7769-C461-4E9F-8661-47B5204D27AB}"/>
                </a:ext>
              </a:extLst>
            </p:cNvPr>
            <p:cNvSpPr/>
            <p:nvPr/>
          </p:nvSpPr>
          <p:spPr>
            <a:xfrm>
              <a:off x="3119438" y="1771650"/>
              <a:ext cx="316706" cy="266700"/>
            </a:xfrm>
            <a:prstGeom prst="triangle">
              <a:avLst/>
            </a:prstGeom>
            <a:grpFill/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39" name="直線コネクタ 238">
              <a:extLst>
                <a:ext uri="{FF2B5EF4-FFF2-40B4-BE49-F238E27FC236}">
                  <a16:creationId xmlns:a16="http://schemas.microsoft.com/office/drawing/2014/main" id="{98696457-5C1A-40A2-95B3-571F5890DABB}"/>
                </a:ext>
              </a:extLst>
            </p:cNvPr>
            <p:cNvCxnSpPr/>
            <p:nvPr/>
          </p:nvCxnSpPr>
          <p:spPr>
            <a:xfrm>
              <a:off x="3119438" y="1771650"/>
              <a:ext cx="316706" cy="0"/>
            </a:xfrm>
            <a:prstGeom prst="line">
              <a:avLst/>
            </a:prstGeom>
            <a:grpFill/>
            <a:ln w="9525">
              <a:solidFill>
                <a:schemeClr val="tx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0" name="直線コネクタ 239">
            <a:extLst>
              <a:ext uri="{FF2B5EF4-FFF2-40B4-BE49-F238E27FC236}">
                <a16:creationId xmlns:a16="http://schemas.microsoft.com/office/drawing/2014/main" id="{82074B8C-7DD3-4D58-B83B-0F3529A643B3}"/>
              </a:ext>
            </a:extLst>
          </p:cNvPr>
          <p:cNvCxnSpPr>
            <a:cxnSpLocks/>
          </p:cNvCxnSpPr>
          <p:nvPr/>
        </p:nvCxnSpPr>
        <p:spPr>
          <a:xfrm>
            <a:off x="2450447" y="2482687"/>
            <a:ext cx="386756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線コネクタ 240">
            <a:extLst>
              <a:ext uri="{FF2B5EF4-FFF2-40B4-BE49-F238E27FC236}">
                <a16:creationId xmlns:a16="http://schemas.microsoft.com/office/drawing/2014/main" id="{25244CF6-2210-47EB-AEB2-9332134A6DF3}"/>
              </a:ext>
            </a:extLst>
          </p:cNvPr>
          <p:cNvCxnSpPr>
            <a:cxnSpLocks/>
          </p:cNvCxnSpPr>
          <p:nvPr/>
        </p:nvCxnSpPr>
        <p:spPr>
          <a:xfrm>
            <a:off x="2659532" y="2476103"/>
            <a:ext cx="0" cy="71283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2" name="グループ化 241">
            <a:extLst>
              <a:ext uri="{FF2B5EF4-FFF2-40B4-BE49-F238E27FC236}">
                <a16:creationId xmlns:a16="http://schemas.microsoft.com/office/drawing/2014/main" id="{469FAE6D-A25F-45B3-A77A-5647B9619ECD}"/>
              </a:ext>
            </a:extLst>
          </p:cNvPr>
          <p:cNvGrpSpPr/>
          <p:nvPr/>
        </p:nvGrpSpPr>
        <p:grpSpPr>
          <a:xfrm>
            <a:off x="2529029" y="3202929"/>
            <a:ext cx="217487" cy="90488"/>
            <a:chOff x="534988" y="4872254"/>
            <a:chExt cx="677862" cy="326015"/>
          </a:xfrm>
        </p:grpSpPr>
        <p:cxnSp>
          <p:nvCxnSpPr>
            <p:cNvPr id="243" name="直線コネクタ 242">
              <a:extLst>
                <a:ext uri="{FF2B5EF4-FFF2-40B4-BE49-F238E27FC236}">
                  <a16:creationId xmlns:a16="http://schemas.microsoft.com/office/drawing/2014/main" id="{30AD59FF-1A0F-491C-9F8E-B9B98CDAADAE}"/>
                </a:ext>
              </a:extLst>
            </p:cNvPr>
            <p:cNvCxnSpPr/>
            <p:nvPr/>
          </p:nvCxnSpPr>
          <p:spPr>
            <a:xfrm>
              <a:off x="635000" y="4872254"/>
              <a:ext cx="577850" cy="0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直線コネクタ 243">
              <a:extLst>
                <a:ext uri="{FF2B5EF4-FFF2-40B4-BE49-F238E27FC236}">
                  <a16:creationId xmlns:a16="http://schemas.microsoft.com/office/drawing/2014/main" id="{136DCDCB-3DC5-4BC2-BDF8-255FFF295139}"/>
                </a:ext>
              </a:extLst>
            </p:cNvPr>
            <p:cNvCxnSpPr/>
            <p:nvPr/>
          </p:nvCxnSpPr>
          <p:spPr>
            <a:xfrm flipH="1">
              <a:off x="823913" y="4872254"/>
              <a:ext cx="100012" cy="326015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直線コネクタ 244">
              <a:extLst>
                <a:ext uri="{FF2B5EF4-FFF2-40B4-BE49-F238E27FC236}">
                  <a16:creationId xmlns:a16="http://schemas.microsoft.com/office/drawing/2014/main" id="{21CF83DC-2280-4E20-8D20-8AEEC0719B49}"/>
                </a:ext>
              </a:extLst>
            </p:cNvPr>
            <p:cNvCxnSpPr/>
            <p:nvPr/>
          </p:nvCxnSpPr>
          <p:spPr>
            <a:xfrm flipH="1">
              <a:off x="534988" y="4872254"/>
              <a:ext cx="100012" cy="326015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直線コネクタ 245">
              <a:extLst>
                <a:ext uri="{FF2B5EF4-FFF2-40B4-BE49-F238E27FC236}">
                  <a16:creationId xmlns:a16="http://schemas.microsoft.com/office/drawing/2014/main" id="{F37675D1-A91A-48BB-B3B5-0FAE91EC8248}"/>
                </a:ext>
              </a:extLst>
            </p:cNvPr>
            <p:cNvCxnSpPr/>
            <p:nvPr/>
          </p:nvCxnSpPr>
          <p:spPr>
            <a:xfrm flipH="1">
              <a:off x="1112838" y="4872254"/>
              <a:ext cx="100012" cy="326015"/>
            </a:xfrm>
            <a:prstGeom prst="line">
              <a:avLst/>
            </a:prstGeom>
            <a:ln w="95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7" name="円/楕円 306">
            <a:extLst>
              <a:ext uri="{FF2B5EF4-FFF2-40B4-BE49-F238E27FC236}">
                <a16:creationId xmlns:a16="http://schemas.microsoft.com/office/drawing/2014/main" id="{A806CEED-0EA2-4A9F-B1E0-A20390DDEA3E}"/>
              </a:ext>
            </a:extLst>
          </p:cNvPr>
          <p:cNvSpPr/>
          <p:nvPr/>
        </p:nvSpPr>
        <p:spPr>
          <a:xfrm>
            <a:off x="2616059" y="2442390"/>
            <a:ext cx="79200" cy="79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cxnSp>
        <p:nvCxnSpPr>
          <p:cNvPr id="248" name="直線コネクタ 247">
            <a:extLst>
              <a:ext uri="{FF2B5EF4-FFF2-40B4-BE49-F238E27FC236}">
                <a16:creationId xmlns:a16="http://schemas.microsoft.com/office/drawing/2014/main" id="{85055D66-8039-49EA-A5AD-623CCDEB4ECD}"/>
              </a:ext>
            </a:extLst>
          </p:cNvPr>
          <p:cNvCxnSpPr>
            <a:cxnSpLocks/>
          </p:cNvCxnSpPr>
          <p:nvPr/>
        </p:nvCxnSpPr>
        <p:spPr>
          <a:xfrm>
            <a:off x="3435749" y="2991081"/>
            <a:ext cx="183162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円/楕円 306">
            <a:extLst>
              <a:ext uri="{FF2B5EF4-FFF2-40B4-BE49-F238E27FC236}">
                <a16:creationId xmlns:a16="http://schemas.microsoft.com/office/drawing/2014/main" id="{77FFFB5B-BAA1-4958-BA2A-11FD032829B8}"/>
              </a:ext>
            </a:extLst>
          </p:cNvPr>
          <p:cNvSpPr/>
          <p:nvPr/>
        </p:nvSpPr>
        <p:spPr>
          <a:xfrm>
            <a:off x="3396149" y="2944699"/>
            <a:ext cx="79200" cy="79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250" name="グループ化 249">
            <a:extLst>
              <a:ext uri="{FF2B5EF4-FFF2-40B4-BE49-F238E27FC236}">
                <a16:creationId xmlns:a16="http://schemas.microsoft.com/office/drawing/2014/main" id="{262D3F0A-FE67-49D4-8A06-401D8CDA1C39}"/>
              </a:ext>
            </a:extLst>
          </p:cNvPr>
          <p:cNvGrpSpPr/>
          <p:nvPr/>
        </p:nvGrpSpPr>
        <p:grpSpPr>
          <a:xfrm>
            <a:off x="7312637" y="3814246"/>
            <a:ext cx="161941" cy="399950"/>
            <a:chOff x="3771884" y="3936206"/>
            <a:chExt cx="161941" cy="781505"/>
          </a:xfrm>
        </p:grpSpPr>
        <p:grpSp>
          <p:nvGrpSpPr>
            <p:cNvPr id="251" name="グループ化 250">
              <a:extLst>
                <a:ext uri="{FF2B5EF4-FFF2-40B4-BE49-F238E27FC236}">
                  <a16:creationId xmlns:a16="http://schemas.microsoft.com/office/drawing/2014/main" id="{82CCA630-FA00-46F1-B58A-4682D79673B2}"/>
                </a:ext>
              </a:extLst>
            </p:cNvPr>
            <p:cNvGrpSpPr/>
            <p:nvPr/>
          </p:nvGrpSpPr>
          <p:grpSpPr>
            <a:xfrm>
              <a:off x="3771884" y="4159998"/>
              <a:ext cx="161941" cy="336420"/>
              <a:chOff x="3124200" y="1395409"/>
              <a:chExt cx="1447800" cy="3486156"/>
            </a:xfrm>
          </p:grpSpPr>
          <p:grpSp>
            <p:nvGrpSpPr>
              <p:cNvPr id="254" name="グループ化 253">
                <a:extLst>
                  <a:ext uri="{FF2B5EF4-FFF2-40B4-BE49-F238E27FC236}">
                    <a16:creationId xmlns:a16="http://schemas.microsoft.com/office/drawing/2014/main" id="{6E9A500C-9DB4-43D6-9CFC-06A9DC2EB3D9}"/>
                  </a:ext>
                </a:extLst>
              </p:cNvPr>
              <p:cNvGrpSpPr/>
              <p:nvPr/>
            </p:nvGrpSpPr>
            <p:grpSpPr>
              <a:xfrm>
                <a:off x="3848100" y="3138487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270" name="直線コネクタ 269">
                  <a:extLst>
                    <a:ext uri="{FF2B5EF4-FFF2-40B4-BE49-F238E27FC236}">
                      <a16:creationId xmlns:a16="http://schemas.microsoft.com/office/drawing/2014/main" id="{64B5A6A6-9851-4800-9FEE-F0BB1553BEC7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直線コネクタ 270">
                  <a:extLst>
                    <a:ext uri="{FF2B5EF4-FFF2-40B4-BE49-F238E27FC236}">
                      <a16:creationId xmlns:a16="http://schemas.microsoft.com/office/drawing/2014/main" id="{F6C6BE70-CA59-48E2-AAF4-978C66BFAC3E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5" name="グループ化 254">
                <a:extLst>
                  <a:ext uri="{FF2B5EF4-FFF2-40B4-BE49-F238E27FC236}">
                    <a16:creationId xmlns:a16="http://schemas.microsoft.com/office/drawing/2014/main" id="{FB7E36D5-94DD-40FE-B945-20B1BC56980B}"/>
                  </a:ext>
                </a:extLst>
              </p:cNvPr>
              <p:cNvGrpSpPr/>
              <p:nvPr/>
            </p:nvGrpSpPr>
            <p:grpSpPr>
              <a:xfrm flipH="1">
                <a:off x="3124200" y="2557461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268" name="直線コネクタ 267">
                  <a:extLst>
                    <a:ext uri="{FF2B5EF4-FFF2-40B4-BE49-F238E27FC236}">
                      <a16:creationId xmlns:a16="http://schemas.microsoft.com/office/drawing/2014/main" id="{4D04DB9A-E05F-49DC-A99E-BCACC2DB382D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直線コネクタ 268">
                  <a:extLst>
                    <a:ext uri="{FF2B5EF4-FFF2-40B4-BE49-F238E27FC236}">
                      <a16:creationId xmlns:a16="http://schemas.microsoft.com/office/drawing/2014/main" id="{EABE0A8F-24B4-4486-BD64-BBC56EE538F5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6" name="グループ化 255">
                <a:extLst>
                  <a:ext uri="{FF2B5EF4-FFF2-40B4-BE49-F238E27FC236}">
                    <a16:creationId xmlns:a16="http://schemas.microsoft.com/office/drawing/2014/main" id="{8016C8FE-FC99-43B4-96CC-73403F8BE8AB}"/>
                  </a:ext>
                </a:extLst>
              </p:cNvPr>
              <p:cNvGrpSpPr/>
              <p:nvPr/>
            </p:nvGrpSpPr>
            <p:grpSpPr>
              <a:xfrm>
                <a:off x="3848100" y="1976435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266" name="直線コネクタ 265">
                  <a:extLst>
                    <a:ext uri="{FF2B5EF4-FFF2-40B4-BE49-F238E27FC236}">
                      <a16:creationId xmlns:a16="http://schemas.microsoft.com/office/drawing/2014/main" id="{5D746799-E527-4142-9BB3-C609C02905AB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7" name="直線コネクタ 266">
                  <a:extLst>
                    <a:ext uri="{FF2B5EF4-FFF2-40B4-BE49-F238E27FC236}">
                      <a16:creationId xmlns:a16="http://schemas.microsoft.com/office/drawing/2014/main" id="{F569D5F1-F184-42F8-B9C2-65AB039C03E1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7" name="グループ化 256">
                <a:extLst>
                  <a:ext uri="{FF2B5EF4-FFF2-40B4-BE49-F238E27FC236}">
                    <a16:creationId xmlns:a16="http://schemas.microsoft.com/office/drawing/2014/main" id="{72119093-6276-40D8-8DDD-2DB2E069B41B}"/>
                  </a:ext>
                </a:extLst>
              </p:cNvPr>
              <p:cNvGrpSpPr/>
              <p:nvPr/>
            </p:nvGrpSpPr>
            <p:grpSpPr>
              <a:xfrm flipH="1">
                <a:off x="3124200" y="1395409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264" name="直線コネクタ 263">
                  <a:extLst>
                    <a:ext uri="{FF2B5EF4-FFF2-40B4-BE49-F238E27FC236}">
                      <a16:creationId xmlns:a16="http://schemas.microsoft.com/office/drawing/2014/main" id="{007A193A-844C-4863-A16F-C9945AE61A9D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直線コネクタ 264">
                  <a:extLst>
                    <a:ext uri="{FF2B5EF4-FFF2-40B4-BE49-F238E27FC236}">
                      <a16:creationId xmlns:a16="http://schemas.microsoft.com/office/drawing/2014/main" id="{13766144-EF7B-48AE-A7D5-9026684EE464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8" name="グループ化 257">
                <a:extLst>
                  <a:ext uri="{FF2B5EF4-FFF2-40B4-BE49-F238E27FC236}">
                    <a16:creationId xmlns:a16="http://schemas.microsoft.com/office/drawing/2014/main" id="{666B88C8-0B3B-4079-99FB-C7B456A18B6F}"/>
                  </a:ext>
                </a:extLst>
              </p:cNvPr>
              <p:cNvGrpSpPr/>
              <p:nvPr/>
            </p:nvGrpSpPr>
            <p:grpSpPr>
              <a:xfrm>
                <a:off x="3848100" y="4300539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262" name="直線コネクタ 261">
                  <a:extLst>
                    <a:ext uri="{FF2B5EF4-FFF2-40B4-BE49-F238E27FC236}">
                      <a16:creationId xmlns:a16="http://schemas.microsoft.com/office/drawing/2014/main" id="{1C17CE8E-9557-42D3-9176-CACAA33B6E88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直線コネクタ 262">
                  <a:extLst>
                    <a:ext uri="{FF2B5EF4-FFF2-40B4-BE49-F238E27FC236}">
                      <a16:creationId xmlns:a16="http://schemas.microsoft.com/office/drawing/2014/main" id="{B7FE0196-3EC5-4B87-911E-83A6703DB5F2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9" name="グループ化 258">
                <a:extLst>
                  <a:ext uri="{FF2B5EF4-FFF2-40B4-BE49-F238E27FC236}">
                    <a16:creationId xmlns:a16="http://schemas.microsoft.com/office/drawing/2014/main" id="{0C5C7723-3BDC-4B82-8B13-FB24256812BD}"/>
                  </a:ext>
                </a:extLst>
              </p:cNvPr>
              <p:cNvGrpSpPr/>
              <p:nvPr/>
            </p:nvGrpSpPr>
            <p:grpSpPr>
              <a:xfrm flipH="1">
                <a:off x="3124200" y="3719513"/>
                <a:ext cx="723900" cy="581026"/>
                <a:chOff x="3848100" y="3138487"/>
                <a:chExt cx="723900" cy="581026"/>
              </a:xfrm>
            </p:grpSpPr>
            <p:cxnSp>
              <p:nvCxnSpPr>
                <p:cNvPr id="260" name="直線コネクタ 259">
                  <a:extLst>
                    <a:ext uri="{FF2B5EF4-FFF2-40B4-BE49-F238E27FC236}">
                      <a16:creationId xmlns:a16="http://schemas.microsoft.com/office/drawing/2014/main" id="{ED5D758B-6270-407C-BB6A-8520ED57E687}"/>
                    </a:ext>
                  </a:extLst>
                </p:cNvPr>
                <p:cNvCxnSpPr/>
                <p:nvPr/>
              </p:nvCxnSpPr>
              <p:spPr>
                <a:xfrm flipV="1">
                  <a:off x="3848100" y="3429000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直線コネクタ 260">
                  <a:extLst>
                    <a:ext uri="{FF2B5EF4-FFF2-40B4-BE49-F238E27FC236}">
                      <a16:creationId xmlns:a16="http://schemas.microsoft.com/office/drawing/2014/main" id="{B9840FC4-2264-455C-9755-32CEE69320BC}"/>
                    </a:ext>
                  </a:extLst>
                </p:cNvPr>
                <p:cNvCxnSpPr/>
                <p:nvPr/>
              </p:nvCxnSpPr>
              <p:spPr>
                <a:xfrm>
                  <a:off x="3848100" y="3138487"/>
                  <a:ext cx="723900" cy="290513"/>
                </a:xfrm>
                <a:prstGeom prst="line">
                  <a:avLst/>
                </a:prstGeom>
                <a:ln w="9525">
                  <a:solidFill>
                    <a:schemeClr val="tx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52" name="直線コネクタ 251">
              <a:extLst>
                <a:ext uri="{FF2B5EF4-FFF2-40B4-BE49-F238E27FC236}">
                  <a16:creationId xmlns:a16="http://schemas.microsoft.com/office/drawing/2014/main" id="{BA32E5B7-5EDE-424A-8010-E9C68316DF0F}"/>
                </a:ext>
              </a:extLst>
            </p:cNvPr>
            <p:cNvCxnSpPr/>
            <p:nvPr/>
          </p:nvCxnSpPr>
          <p:spPr>
            <a:xfrm flipV="1">
              <a:off x="3852855" y="3936206"/>
              <a:ext cx="0" cy="223569"/>
            </a:xfrm>
            <a:prstGeom prst="line">
              <a:avLst/>
            </a:prstGeom>
            <a:ln w="9525">
              <a:solidFill>
                <a:schemeClr val="tx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直線コネクタ 252">
              <a:extLst>
                <a:ext uri="{FF2B5EF4-FFF2-40B4-BE49-F238E27FC236}">
                  <a16:creationId xmlns:a16="http://schemas.microsoft.com/office/drawing/2014/main" id="{B95248B1-F9A4-4E76-AFCF-415AB39FE040}"/>
                </a:ext>
              </a:extLst>
            </p:cNvPr>
            <p:cNvCxnSpPr/>
            <p:nvPr/>
          </p:nvCxnSpPr>
          <p:spPr>
            <a:xfrm flipV="1">
              <a:off x="3852855" y="4494142"/>
              <a:ext cx="0" cy="223569"/>
            </a:xfrm>
            <a:prstGeom prst="line">
              <a:avLst/>
            </a:prstGeom>
            <a:ln w="9525">
              <a:solidFill>
                <a:schemeClr val="tx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2" name="直線コネクタ 271">
            <a:extLst>
              <a:ext uri="{FF2B5EF4-FFF2-40B4-BE49-F238E27FC236}">
                <a16:creationId xmlns:a16="http://schemas.microsoft.com/office/drawing/2014/main" id="{0B591B13-1A3B-4F59-ACE8-62627CE41B0B}"/>
              </a:ext>
            </a:extLst>
          </p:cNvPr>
          <p:cNvCxnSpPr>
            <a:cxnSpLocks/>
          </p:cNvCxnSpPr>
          <p:nvPr/>
        </p:nvCxnSpPr>
        <p:spPr>
          <a:xfrm>
            <a:off x="7394846" y="4156988"/>
            <a:ext cx="0" cy="203989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テキスト ボックス 272">
            <a:extLst>
              <a:ext uri="{FF2B5EF4-FFF2-40B4-BE49-F238E27FC236}">
                <a16:creationId xmlns:a16="http://schemas.microsoft.com/office/drawing/2014/main" id="{6544979E-003D-404B-AAD5-0720B370AEF4}"/>
              </a:ext>
            </a:extLst>
          </p:cNvPr>
          <p:cNvSpPr txBox="1"/>
          <p:nvPr/>
        </p:nvSpPr>
        <p:spPr>
          <a:xfrm>
            <a:off x="4627446" y="3704597"/>
            <a:ext cx="375833" cy="15388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tx2"/>
                </a:solidFill>
              </a:rPr>
              <a:t>CS</a:t>
            </a:r>
            <a:endParaRPr kumimoji="1" lang="ja-JP" altLang="en-US" sz="1000" dirty="0">
              <a:solidFill>
                <a:schemeClr val="tx2"/>
              </a:solidFill>
            </a:endParaRPr>
          </a:p>
        </p:txBody>
      </p:sp>
      <p:cxnSp>
        <p:nvCxnSpPr>
          <p:cNvPr id="274" name="直線コネクタ 273">
            <a:extLst>
              <a:ext uri="{FF2B5EF4-FFF2-40B4-BE49-F238E27FC236}">
                <a16:creationId xmlns:a16="http://schemas.microsoft.com/office/drawing/2014/main" id="{1B96388E-45C9-4645-A2FD-1E4184E55A6C}"/>
              </a:ext>
            </a:extLst>
          </p:cNvPr>
          <p:cNvCxnSpPr>
            <a:cxnSpLocks/>
          </p:cNvCxnSpPr>
          <p:nvPr/>
        </p:nvCxnSpPr>
        <p:spPr>
          <a:xfrm>
            <a:off x="7162982" y="3810493"/>
            <a:ext cx="227714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円/楕円 306">
            <a:extLst>
              <a:ext uri="{FF2B5EF4-FFF2-40B4-BE49-F238E27FC236}">
                <a16:creationId xmlns:a16="http://schemas.microsoft.com/office/drawing/2014/main" id="{E7BEE553-7FB8-4988-881A-5BCB36636A19}"/>
              </a:ext>
            </a:extLst>
          </p:cNvPr>
          <p:cNvSpPr/>
          <p:nvPr/>
        </p:nvSpPr>
        <p:spPr>
          <a:xfrm>
            <a:off x="7352660" y="3770893"/>
            <a:ext cx="79200" cy="79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76" name="テキスト ボックス 275">
            <a:extLst>
              <a:ext uri="{FF2B5EF4-FFF2-40B4-BE49-F238E27FC236}">
                <a16:creationId xmlns:a16="http://schemas.microsoft.com/office/drawing/2014/main" id="{3340D6F2-AE89-4CD7-8C25-2AAC160FF56E}"/>
              </a:ext>
            </a:extLst>
          </p:cNvPr>
          <p:cNvSpPr txBox="1"/>
          <p:nvPr/>
        </p:nvSpPr>
        <p:spPr>
          <a:xfrm>
            <a:off x="7076057" y="3659041"/>
            <a:ext cx="375833" cy="15388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tx2"/>
                </a:solidFill>
              </a:rPr>
              <a:t>CS</a:t>
            </a:r>
            <a:endParaRPr kumimoji="1" lang="ja-JP" altLang="en-US" sz="1000" dirty="0">
              <a:solidFill>
                <a:schemeClr val="tx2"/>
              </a:solidFill>
            </a:endParaRPr>
          </a:p>
        </p:txBody>
      </p: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9B99788A-A1A9-4559-A5C1-1DC8074104C9}"/>
              </a:ext>
            </a:extLst>
          </p:cNvPr>
          <p:cNvSpPr txBox="1"/>
          <p:nvPr/>
        </p:nvSpPr>
        <p:spPr>
          <a:xfrm>
            <a:off x="4147723" y="5229958"/>
            <a:ext cx="721413" cy="15388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tx2"/>
                </a:solidFill>
              </a:rPr>
              <a:t>TINA-TI</a:t>
            </a:r>
            <a:endParaRPr kumimoji="1" lang="ja-JP" altLang="en-US" sz="1000" dirty="0">
              <a:solidFill>
                <a:schemeClr val="tx2"/>
              </a:solidFill>
            </a:endParaRPr>
          </a:p>
        </p:txBody>
      </p:sp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E1B0412F-D5C4-4486-A478-280BF3E7C4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518247"/>
              </p:ext>
            </p:extLst>
          </p:nvPr>
        </p:nvGraphicFramePr>
        <p:xfrm>
          <a:off x="4109320" y="5718001"/>
          <a:ext cx="91440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パッケージャー シェル オブジェクト" showAsIcon="1" r:id="rId3" imgW="914400" imgH="678240" progId="Package">
                  <p:embed/>
                </p:oleObj>
              </mc:Choice>
              <mc:Fallback>
                <p:oleObj name="パッケージャー シェル オブジェクト" showAsIcon="1" r:id="rId3" imgW="914400" imgH="67824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09320" y="5718001"/>
                        <a:ext cx="914400" cy="677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5996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パッケージ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Yoshitaka Nagai</dc:creator>
  <cp:lastModifiedBy>Yoshitaka Nagai</cp:lastModifiedBy>
  <cp:revision>3</cp:revision>
  <dcterms:created xsi:type="dcterms:W3CDTF">2020-07-17T05:45:44Z</dcterms:created>
  <dcterms:modified xsi:type="dcterms:W3CDTF">2020-07-17T06:25:29Z</dcterms:modified>
</cp:coreProperties>
</file>