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8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52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03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39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44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28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15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0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67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01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0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B620-9CFA-4CED-95F7-13714C60A4BB}" type="datetimeFigureOut">
              <a:rPr kumimoji="1" lang="ja-JP" altLang="en-US" smtClean="0"/>
              <a:t>2018/12/25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3249-760C-4A98-8D3F-EBC5B2FC2F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04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871663"/>
            <a:ext cx="48006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コネクタ 4"/>
          <p:cNvCxnSpPr/>
          <p:nvPr/>
        </p:nvCxnSpPr>
        <p:spPr>
          <a:xfrm>
            <a:off x="3203848" y="3501008"/>
            <a:ext cx="259228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4572000" y="2492896"/>
            <a:ext cx="0" cy="20162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4505724" y="3429000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9592" y="62068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The top center of </a:t>
            </a:r>
            <a:r>
              <a:rPr kumimoji="1" lang="en-US" altLang="ja-JP" dirty="0" smtClean="0"/>
              <a:t>this </a:t>
            </a:r>
            <a:r>
              <a:rPr kumimoji="1" lang="en-US" altLang="ja-JP" dirty="0" smtClean="0"/>
              <a:t>package is measured to get </a:t>
            </a:r>
            <a:r>
              <a:rPr kumimoji="1" lang="en-US" altLang="ja-JP" dirty="0" err="1" smtClean="0"/>
              <a:t>Psi_JT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067944" y="1052736"/>
            <a:ext cx="432048" cy="230425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06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Takahashi, Noriyuki</dc:creator>
  <cp:lastModifiedBy>Takahashi, Noriyuki</cp:lastModifiedBy>
  <cp:revision>2</cp:revision>
  <dcterms:created xsi:type="dcterms:W3CDTF">2018-12-25T04:40:38Z</dcterms:created>
  <dcterms:modified xsi:type="dcterms:W3CDTF">2018-12-25T04:46:56Z</dcterms:modified>
</cp:coreProperties>
</file>