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5727A8-5001-4D60-AA74-BDEB54633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7E2C7E-6563-4287-B4BE-A21694A85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C90D8F-BE66-4B1F-910F-83603999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08DC6A-F9D2-418A-BF3E-8637730FE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A1413E-3571-4F2A-A445-EF6E5068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103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09C120-A9F4-4794-9555-D52938558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221676-2392-4840-BB56-803A13A38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7060C1-AF81-4D41-A9A8-CF3DB767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FC14C5-501F-4830-B8C9-2B485CA1C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B7AC51-BB73-4FCD-830F-E2DDFC35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48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9E7DE2C-C17E-4EBA-904D-098CB03A3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2167FD-2288-4F6D-8E1F-67DFE6756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7014F2-59C9-4892-9EEF-9886704AE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282C40-7BA2-4EFE-8B01-724D2FA04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9C4A95-2BB4-4EA9-8300-13AE4A24B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844321-BBB7-4CF6-9D3A-480022368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E6279F-96BD-4D09-8F67-D81051DF3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B8064B-0582-490B-AA3C-067AE61B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96D250-DC8D-4D80-92E8-E517A67D8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4195D0-CA72-4866-BD9A-AFE9CB3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37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04767A-3F3E-4BCC-814B-A0A814728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BC204B-087B-4C1F-929A-39561B169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843109-C04B-4833-B19C-39415EA1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55F375-2875-4584-8E31-5EC20B3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C7E38D-C310-418E-962C-1A9CDD11C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1B3E9F-A3AA-431B-BD49-DB4FCDA71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78FD05-960E-4518-90A6-5184A1B04A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65E508-38CF-4DFB-BA88-31ED1157C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06728B-5EF7-47AC-B114-883D4C323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4DBFF1-0991-47D1-BE3D-6694165F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305F28-4203-4C40-8546-E70D5314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93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014A9-A839-46F3-BD84-FB04F8C6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9306D4-70E5-4D13-AC20-2C99ED1B6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897DB83-5973-4484-9E48-FEA01D1A7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078A96E-E7B0-4D77-937F-031158A71E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EF2A65B-4FE8-4273-ACF0-3CC7C20AA1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10CC928-9528-48C5-95DE-4CDF19746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BCA5E7-1559-4058-A053-BCA93DAE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D8BF37-53B0-4028-AF6F-B96C872F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07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B00F7A-B6EB-48F5-A57F-52336724C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82AE8AC-F625-4155-A112-5CA6F60E0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F3A6032-7E88-4009-803A-0D0C5103B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84357B7-F315-4FB6-BF0E-72D494121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41B18A-B888-49EC-95C2-593690D13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F98A3CA-EC30-4ABB-B427-B90EEBEC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74794A-C87A-4ED5-A789-DCD70621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91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313BE1-EB01-450C-B0EB-C99F7F6E2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063BF0-8F6C-4385-9B44-0AA9CDB04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88720B-11DB-4D03-BAB1-378655D2E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309A0C-1277-49B8-AF78-3A4862C9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389DED-AAE7-44A3-A05E-130EB13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1F86C4-C6AB-49A0-A9D4-80DBB1E3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31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23607C-92AA-437D-9ECC-4AC93FC85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5CA359-6878-4E8B-988C-7A2927ECD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9E1E14-9A80-4D0B-8705-B3994D692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33DA07-A36A-49B7-84AB-CC2DDFAB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64FA3B-8A5E-403B-A4A4-9ADAC98F7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F31942-0064-4479-AE80-74F60400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0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5BC2644-2252-4767-AE00-F23FC44AD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BB0CF9-CC8D-4835-BCE3-065D77E15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02ED37-0891-47A9-A94B-6CCE8842F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7892A-26B3-45D2-9486-5E747DCBA90E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BDC41B-E4C7-403A-8520-172AFC001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05ADC7-5582-4286-80E0-DD9C6D50E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958A1-009B-48C3-9A15-A8194F3FB8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7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4AACCF3C-0619-45A6-ABD4-E4CD903BE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374" y="871320"/>
            <a:ext cx="6659251" cy="3819960"/>
          </a:xfrm>
          <a:prstGeom prst="rect">
            <a:avLst/>
          </a:prstGeom>
        </p:spPr>
      </p:pic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78F513B3-7CEF-4303-8969-3A864FBF956D}"/>
              </a:ext>
            </a:extLst>
          </p:cNvPr>
          <p:cNvSpPr/>
          <p:nvPr/>
        </p:nvSpPr>
        <p:spPr>
          <a:xfrm>
            <a:off x="2486526" y="4748463"/>
            <a:ext cx="2438400" cy="1163053"/>
          </a:xfrm>
          <a:prstGeom prst="wedgeRectCallout">
            <a:avLst>
              <a:gd name="adj1" fmla="val 36404"/>
              <a:gd name="adj2" fmla="val -1030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Regarding input and output cap,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Are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there</a:t>
            </a:r>
            <a:r>
              <a:rPr kumimoji="1" lang="ja-JP" altLang="en-US" dirty="0"/>
              <a:t> </a:t>
            </a:r>
            <a:r>
              <a:rPr kumimoji="1" lang="en-US" altLang="ja-JP" dirty="0"/>
              <a:t>any limitation?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3507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Shinichi Inoue</dc:creator>
  <cp:lastModifiedBy>Shinichi Inoue</cp:lastModifiedBy>
  <cp:revision>2</cp:revision>
  <dcterms:created xsi:type="dcterms:W3CDTF">2020-10-19T01:49:42Z</dcterms:created>
  <dcterms:modified xsi:type="dcterms:W3CDTF">2020-10-19T01:57:55Z</dcterms:modified>
</cp:coreProperties>
</file>