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4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2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7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1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6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4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2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1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C90E0-175E-43B1-BC60-ED88E8F7DAC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9175-38C5-4CD2-B44B-03C64794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5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0" y="1676400"/>
            <a:ext cx="2133600" cy="35814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DC/DC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endCxn id="4" idx="1"/>
          </p:cNvCxnSpPr>
          <p:nvPr/>
        </p:nvCxnSpPr>
        <p:spPr>
          <a:xfrm>
            <a:off x="990600" y="3467100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181600" y="22586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81600" y="25634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81600" y="28682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181600" y="31730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81600" y="34778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81600" y="38207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181600" y="41636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181600" y="44684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181600" y="4773265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-152400" y="328243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12-24Vin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239000" y="207399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3.3V@600mA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239000" y="237879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3.3V@300mA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239000" y="268359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1.8V@20mA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239000" y="29883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3.3V@160mA</a:t>
            </a:r>
            <a:r>
              <a:rPr lang="en-US" dirty="0"/>
              <a:t>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39000" y="32931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3.3V@160mA</a:t>
            </a:r>
            <a:r>
              <a:rPr lang="en-US" dirty="0"/>
              <a:t>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239000" y="36360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239000" y="39789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239000" y="42837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239000" y="45885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3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95600" y="2133600"/>
            <a:ext cx="2133600" cy="19812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Flyback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(LM5000)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95400" y="3087305"/>
            <a:ext cx="16002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029200" y="2624271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29200" y="2967171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9200" y="3271971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029200" y="3576771"/>
            <a:ext cx="2057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2400" y="290263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12-24Vin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86600" y="243960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086600" y="278250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308730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086600" y="339210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12V@50mA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0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90800" y="1371600"/>
            <a:ext cx="2286000" cy="23622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Flybuck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(LM5160A)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71600" y="2378799"/>
            <a:ext cx="12192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27" idx="1"/>
          </p:cNvCxnSpPr>
          <p:nvPr/>
        </p:nvCxnSpPr>
        <p:spPr>
          <a:xfrm>
            <a:off x="4876800" y="2546866"/>
            <a:ext cx="2819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8" idx="3"/>
          </p:cNvCxnSpPr>
          <p:nvPr/>
        </p:nvCxnSpPr>
        <p:spPr>
          <a:xfrm>
            <a:off x="6400800" y="46482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7" idx="3"/>
          </p:cNvCxnSpPr>
          <p:nvPr/>
        </p:nvCxnSpPr>
        <p:spPr>
          <a:xfrm>
            <a:off x="4953000" y="5638800"/>
            <a:ext cx="19812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219413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12-24Vin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96200" y="236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934200" y="44635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3.3V@160mA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34200" y="54541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3.3V@160mA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6" idx="3"/>
          </p:cNvCxnSpPr>
          <p:nvPr/>
        </p:nvCxnSpPr>
        <p:spPr>
          <a:xfrm>
            <a:off x="6519730" y="1447800"/>
            <a:ext cx="56687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86600" y="126313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1.8V@20mA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5105400" y="1066800"/>
            <a:ext cx="1414330" cy="7620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LDO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(TPSA78918)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endCxn id="36" idx="2"/>
          </p:cNvCxnSpPr>
          <p:nvPr/>
        </p:nvCxnSpPr>
        <p:spPr>
          <a:xfrm flipV="1">
            <a:off x="5812565" y="1828800"/>
            <a:ext cx="0" cy="718066"/>
          </a:xfrm>
          <a:prstGeom prst="straightConnector1">
            <a:avLst/>
          </a:prstGeom>
          <a:ln w="317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538670" y="5257800"/>
            <a:ext cx="1414330" cy="7620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LDO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(TLV702)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86470" y="4267200"/>
            <a:ext cx="1414330" cy="7620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LDO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(TLV702)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 flipH="1">
            <a:off x="5693635" y="3004066"/>
            <a:ext cx="554765" cy="1263134"/>
          </a:xfrm>
          <a:prstGeom prst="straightConnector1">
            <a:avLst/>
          </a:prstGeom>
          <a:ln w="317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7" idx="0"/>
          </p:cNvCxnSpPr>
          <p:nvPr/>
        </p:nvCxnSpPr>
        <p:spPr>
          <a:xfrm flipH="1">
            <a:off x="4245835" y="3407033"/>
            <a:ext cx="1088165" cy="1850767"/>
          </a:xfrm>
          <a:prstGeom prst="straightConnector1">
            <a:avLst/>
          </a:prstGeom>
          <a:ln w="317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66117" y="3004066"/>
            <a:ext cx="2068083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34200" y="2819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3.3V@160mA</a:t>
            </a:r>
            <a:r>
              <a:rPr lang="en-US" dirty="0"/>
              <a:t>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878224" y="3407033"/>
            <a:ext cx="2068083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46307" y="3222367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3.3V@160mA</a:t>
            </a:r>
            <a:r>
              <a:rPr lang="en-US" dirty="0"/>
              <a:t> </a:t>
            </a:r>
            <a:r>
              <a:rPr lang="en-US" dirty="0" err="1" smtClean="0"/>
              <a:t>Isol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2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67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Pizzolante, Vincenzo</dc:creator>
  <cp:lastModifiedBy>Pizzolante, Vincenzo</cp:lastModifiedBy>
  <cp:revision>4</cp:revision>
  <dcterms:created xsi:type="dcterms:W3CDTF">2017-01-23T13:11:43Z</dcterms:created>
  <dcterms:modified xsi:type="dcterms:W3CDTF">2017-01-23T14:00:11Z</dcterms:modified>
</cp:coreProperties>
</file>