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9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1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0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0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4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7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4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3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2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5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D6755-90D9-4149-8F40-056C8B44FDDB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A67ED-B7D7-4BA9-9E5A-66A29553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3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36755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8434887" cy="93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47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Griffin, John</dc:creator>
  <cp:lastModifiedBy>Griffin, John</cp:lastModifiedBy>
  <cp:revision>1</cp:revision>
  <dcterms:created xsi:type="dcterms:W3CDTF">2016-02-04T08:32:33Z</dcterms:created>
  <dcterms:modified xsi:type="dcterms:W3CDTF">2016-02-04T08:33:56Z</dcterms:modified>
</cp:coreProperties>
</file>