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83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E96C9-FD4C-4C59-B6C0-AE7048A51597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8050E-1662-414F-981A-84A9AEE65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9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E8050E-1662-414F-981A-84A9AEE655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1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7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1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0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8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44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90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3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46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7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F1462-2C10-4AD3-BD15-5F5CEE7363C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6CD6-EEC2-4BC5-8596-D3D3340A0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8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2" r="33883"/>
          <a:stretch/>
        </p:blipFill>
        <p:spPr bwMode="auto">
          <a:xfrm>
            <a:off x="162560" y="1026313"/>
            <a:ext cx="4336183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6672" y="1254913"/>
            <a:ext cx="1371600" cy="30480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8378" y="885581"/>
            <a:ext cx="941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GND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3412" y="1281807"/>
            <a:ext cx="1559860" cy="1268506"/>
          </a:xfrm>
          <a:prstGeom prst="rect">
            <a:avLst/>
          </a:prstGeom>
          <a:solidFill>
            <a:srgbClr val="0000FF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23412" y="3007512"/>
            <a:ext cx="1559860" cy="1268506"/>
          </a:xfrm>
          <a:prstGeom prst="rect">
            <a:avLst/>
          </a:prstGeom>
          <a:solidFill>
            <a:srgbClr val="0066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26825" y="885581"/>
            <a:ext cx="941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VSSA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26825" y="4276018"/>
            <a:ext cx="941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VSSB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135672" y="1483513"/>
            <a:ext cx="76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35672" y="2321713"/>
            <a:ext cx="762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92872" y="185814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92872" y="1939428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707172" y="1483513"/>
            <a:ext cx="0" cy="3746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707172" y="1941168"/>
            <a:ext cx="0" cy="4567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4631988" y="2283613"/>
            <a:ext cx="152400" cy="199135"/>
            <a:chOff x="5220716" y="2857500"/>
            <a:chExt cx="152400" cy="199135"/>
          </a:xfrm>
        </p:grpSpPr>
        <p:sp>
          <p:nvSpPr>
            <p:cNvPr id="28" name="Isosceles Triangle 27"/>
            <p:cNvSpPr/>
            <p:nvPr/>
          </p:nvSpPr>
          <p:spPr>
            <a:xfrm rot="10800000">
              <a:off x="5220716" y="2980435"/>
              <a:ext cx="152400" cy="76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63896" y="28575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452664" y="2444648"/>
            <a:ext cx="521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9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endParaRPr lang="en-US" sz="9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485047" y="167083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85047" y="175211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99347" y="1483512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99347" y="1753850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485047" y="14835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485047" y="209311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485047" y="217439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599347" y="1905795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99347" y="2176133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485047" y="23217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/>
          <p:cNvGrpSpPr/>
          <p:nvPr/>
        </p:nvGrpSpPr>
        <p:grpSpPr>
          <a:xfrm>
            <a:off x="5561247" y="1906302"/>
            <a:ext cx="409575" cy="221995"/>
            <a:chOff x="4959096" y="2839720"/>
            <a:chExt cx="409575" cy="221995"/>
          </a:xfrm>
        </p:grpSpPr>
        <p:sp>
          <p:nvSpPr>
            <p:cNvPr id="58" name="Isosceles Triangle 57"/>
            <p:cNvSpPr/>
            <p:nvPr/>
          </p:nvSpPr>
          <p:spPr>
            <a:xfrm rot="10800000">
              <a:off x="5216271" y="2985515"/>
              <a:ext cx="152400" cy="76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4959096" y="283972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0" name="Straight Connector 59"/>
          <p:cNvCxnSpPr/>
          <p:nvPr/>
        </p:nvCxnSpPr>
        <p:spPr>
          <a:xfrm>
            <a:off x="5622207" y="1944402"/>
            <a:ext cx="266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896527" y="1935264"/>
            <a:ext cx="0" cy="11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256068" y="72302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Grounding solution 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149132" y="72302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Grounding solution 2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6535972" y="167083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535972" y="175211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650272" y="1483512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650272" y="1753850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535972" y="14835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535972" y="209311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535972" y="217439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650272" y="1905795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6650272" y="2176133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535972" y="23217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6612172" y="1906302"/>
            <a:ext cx="409575" cy="221995"/>
            <a:chOff x="4959096" y="2839720"/>
            <a:chExt cx="409575" cy="221995"/>
          </a:xfrm>
        </p:grpSpPr>
        <p:sp>
          <p:nvSpPr>
            <p:cNvPr id="81" name="Isosceles Triangle 80"/>
            <p:cNvSpPr/>
            <p:nvPr/>
          </p:nvSpPr>
          <p:spPr>
            <a:xfrm rot="10800000">
              <a:off x="5216271" y="2985515"/>
              <a:ext cx="152400" cy="76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959096" y="283972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3" name="Straight Connector 82"/>
          <p:cNvCxnSpPr/>
          <p:nvPr/>
        </p:nvCxnSpPr>
        <p:spPr>
          <a:xfrm>
            <a:off x="6673132" y="1944402"/>
            <a:ext cx="266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947452" y="1935264"/>
            <a:ext cx="0" cy="11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200057" y="72302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Grounding solution 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410752" y="1259993"/>
            <a:ext cx="3873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20V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319947" y="2319481"/>
            <a:ext cx="5689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47072" y="1259993"/>
            <a:ext cx="3873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15V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356267" y="2319481"/>
            <a:ext cx="5689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-10V</a:t>
            </a:r>
          </a:p>
        </p:txBody>
      </p:sp>
      <p:cxnSp>
        <p:nvCxnSpPr>
          <p:cNvPr id="90" name="Straight Connector 89"/>
          <p:cNvCxnSpPr/>
          <p:nvPr/>
        </p:nvCxnSpPr>
        <p:spPr>
          <a:xfrm>
            <a:off x="7519587" y="167083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7519587" y="175211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7633887" y="1483512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33887" y="1753850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519587" y="14835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7519587" y="209311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7519587" y="2174393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7633887" y="1905795"/>
            <a:ext cx="0" cy="1873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7633887" y="2176133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7519587" y="2321713"/>
            <a:ext cx="22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7595787" y="1906302"/>
            <a:ext cx="409575" cy="221995"/>
            <a:chOff x="4959096" y="2839720"/>
            <a:chExt cx="409575" cy="221995"/>
          </a:xfrm>
        </p:grpSpPr>
        <p:sp>
          <p:nvSpPr>
            <p:cNvPr id="101" name="Isosceles Triangle 100"/>
            <p:cNvSpPr/>
            <p:nvPr/>
          </p:nvSpPr>
          <p:spPr>
            <a:xfrm rot="10800000">
              <a:off x="5216271" y="2985515"/>
              <a:ext cx="152400" cy="7620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4959096" y="283972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3" name="Straight Connector 102"/>
          <p:cNvCxnSpPr/>
          <p:nvPr/>
        </p:nvCxnSpPr>
        <p:spPr>
          <a:xfrm>
            <a:off x="7656747" y="1944402"/>
            <a:ext cx="2667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7931067" y="1935264"/>
            <a:ext cx="0" cy="1168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7183672" y="723021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Grounding solutions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150652" y="1259993"/>
            <a:ext cx="94742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</a:t>
            </a:r>
            <a:r>
              <a:rPr lang="en-US" sz="9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SSA</a:t>
            </a:r>
            <a:r>
              <a:rPr lang="en-US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+25V)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243362" y="2319481"/>
            <a:ext cx="76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</a:t>
            </a:r>
            <a:r>
              <a:rPr lang="en-US" sz="9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SSA</a:t>
            </a:r>
            <a:r>
              <a:rPr lang="en-US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510072" y="4649766"/>
            <a:ext cx="1625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Grounding solution for channel B is the same with channel A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4631988" y="2750020"/>
            <a:ext cx="412978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supplies for 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DDB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independent and can be referenced to any voltage (-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V, -10V, examples shown above) as long as the following specs are satisfied.</a:t>
            </a:r>
          </a:p>
          <a:p>
            <a:endParaRPr lang="en-US" sz="10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specs should always be satisfied: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and (V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DDB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SSB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should be &lt; 30V; 25V recommended;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SSB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≤1500V, Voltage applied in application is also limited by PCB traces </a:t>
            </a:r>
            <a:r>
              <a:rPr lang="en-US" sz="1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Creepage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Clearance distances.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-GND| and |V</a:t>
            </a:r>
            <a:r>
              <a:rPr lang="en-US" sz="1000" b="1" baseline="-25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SSB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-GND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0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limited 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5kVrms in accordance to UL and 7kV peak in accordance to VDE, EN and IEC standards for reinforced insulation</a:t>
            </a:r>
            <a:endParaRPr lang="en-US" sz="10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lvl="1" indent="-171450">
              <a:buFont typeface="Wingdings" panose="05000000000000000000" pitchFamily="2" charset="2"/>
              <a:buChar char="Ø"/>
            </a:pPr>
            <a:r>
              <a:rPr lang="en-US" sz="1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V</a:t>
            </a:r>
            <a:r>
              <a:rPr lang="en-US" sz="1000" b="1" i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r>
              <a:rPr lang="en-US" sz="1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V</a:t>
            </a:r>
            <a:r>
              <a:rPr lang="en-US" sz="1000" b="1" i="1" baseline="-25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SSB</a:t>
            </a:r>
            <a:r>
              <a:rPr lang="en-US" sz="1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swinging with high </a:t>
            </a:r>
            <a:r>
              <a:rPr lang="en-US" sz="10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</a:t>
            </a:r>
            <a:r>
              <a:rPr lang="en-US" sz="1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/dt, then the performance will be related with CMTI.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166847" y="1914973"/>
            <a:ext cx="90690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Bias power supply Reference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4510322" y="1259993"/>
            <a:ext cx="3873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15V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703997" y="1483512"/>
            <a:ext cx="3394075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4703997" y="2321712"/>
            <a:ext cx="3394075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5334552" y="2444648"/>
            <a:ext cx="521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9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endParaRPr lang="en-US" sz="9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412528" y="2444648"/>
            <a:ext cx="5212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9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SSA</a:t>
            </a:r>
            <a:endParaRPr lang="en-US" sz="9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4476286" y="2236418"/>
            <a:ext cx="467106" cy="246332"/>
          </a:xfrm>
          <a:prstGeom prst="ellipse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433358" y="1865376"/>
            <a:ext cx="548640" cy="310896"/>
          </a:xfrm>
          <a:custGeom>
            <a:avLst/>
            <a:gdLst>
              <a:gd name="connsiteX0" fmla="*/ 6096 w 548640"/>
              <a:gd name="connsiteY0" fmla="*/ 0 h 310896"/>
              <a:gd name="connsiteX1" fmla="*/ 548640 w 548640"/>
              <a:gd name="connsiteY1" fmla="*/ 6096 h 310896"/>
              <a:gd name="connsiteX2" fmla="*/ 542544 w 548640"/>
              <a:gd name="connsiteY2" fmla="*/ 310896 h 310896"/>
              <a:gd name="connsiteX3" fmla="*/ 353568 w 548640"/>
              <a:gd name="connsiteY3" fmla="*/ 310896 h 310896"/>
              <a:gd name="connsiteX4" fmla="*/ 335280 w 548640"/>
              <a:gd name="connsiteY4" fmla="*/ 170688 h 310896"/>
              <a:gd name="connsiteX5" fmla="*/ 0 w 548640"/>
              <a:gd name="connsiteY5" fmla="*/ 158496 h 310896"/>
              <a:gd name="connsiteX6" fmla="*/ 6096 w 548640"/>
              <a:gd name="connsiteY6" fmla="*/ 0 h 31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640" h="310896">
                <a:moveTo>
                  <a:pt x="6096" y="0"/>
                </a:moveTo>
                <a:lnTo>
                  <a:pt x="548640" y="6096"/>
                </a:lnTo>
                <a:lnTo>
                  <a:pt x="542544" y="310896"/>
                </a:lnTo>
                <a:lnTo>
                  <a:pt x="353568" y="310896"/>
                </a:lnTo>
                <a:lnTo>
                  <a:pt x="335280" y="170688"/>
                </a:lnTo>
                <a:lnTo>
                  <a:pt x="0" y="158496"/>
                </a:lnTo>
                <a:lnTo>
                  <a:pt x="6096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 121"/>
          <p:cNvSpPr/>
          <p:nvPr/>
        </p:nvSpPr>
        <p:spPr>
          <a:xfrm>
            <a:off x="6514636" y="1865376"/>
            <a:ext cx="548640" cy="310896"/>
          </a:xfrm>
          <a:custGeom>
            <a:avLst/>
            <a:gdLst>
              <a:gd name="connsiteX0" fmla="*/ 6096 w 548640"/>
              <a:gd name="connsiteY0" fmla="*/ 0 h 310896"/>
              <a:gd name="connsiteX1" fmla="*/ 548640 w 548640"/>
              <a:gd name="connsiteY1" fmla="*/ 6096 h 310896"/>
              <a:gd name="connsiteX2" fmla="*/ 542544 w 548640"/>
              <a:gd name="connsiteY2" fmla="*/ 310896 h 310896"/>
              <a:gd name="connsiteX3" fmla="*/ 353568 w 548640"/>
              <a:gd name="connsiteY3" fmla="*/ 310896 h 310896"/>
              <a:gd name="connsiteX4" fmla="*/ 335280 w 548640"/>
              <a:gd name="connsiteY4" fmla="*/ 170688 h 310896"/>
              <a:gd name="connsiteX5" fmla="*/ 0 w 548640"/>
              <a:gd name="connsiteY5" fmla="*/ 158496 h 310896"/>
              <a:gd name="connsiteX6" fmla="*/ 6096 w 548640"/>
              <a:gd name="connsiteY6" fmla="*/ 0 h 31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640" h="310896">
                <a:moveTo>
                  <a:pt x="6096" y="0"/>
                </a:moveTo>
                <a:lnTo>
                  <a:pt x="548640" y="6096"/>
                </a:lnTo>
                <a:lnTo>
                  <a:pt x="542544" y="310896"/>
                </a:lnTo>
                <a:lnTo>
                  <a:pt x="353568" y="310896"/>
                </a:lnTo>
                <a:lnTo>
                  <a:pt x="335280" y="170688"/>
                </a:lnTo>
                <a:lnTo>
                  <a:pt x="0" y="158496"/>
                </a:lnTo>
                <a:lnTo>
                  <a:pt x="6096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 122"/>
          <p:cNvSpPr/>
          <p:nvPr/>
        </p:nvSpPr>
        <p:spPr>
          <a:xfrm>
            <a:off x="7515777" y="1865376"/>
            <a:ext cx="548640" cy="310896"/>
          </a:xfrm>
          <a:custGeom>
            <a:avLst/>
            <a:gdLst>
              <a:gd name="connsiteX0" fmla="*/ 6096 w 548640"/>
              <a:gd name="connsiteY0" fmla="*/ 0 h 310896"/>
              <a:gd name="connsiteX1" fmla="*/ 548640 w 548640"/>
              <a:gd name="connsiteY1" fmla="*/ 6096 h 310896"/>
              <a:gd name="connsiteX2" fmla="*/ 542544 w 548640"/>
              <a:gd name="connsiteY2" fmla="*/ 310896 h 310896"/>
              <a:gd name="connsiteX3" fmla="*/ 353568 w 548640"/>
              <a:gd name="connsiteY3" fmla="*/ 310896 h 310896"/>
              <a:gd name="connsiteX4" fmla="*/ 335280 w 548640"/>
              <a:gd name="connsiteY4" fmla="*/ 170688 h 310896"/>
              <a:gd name="connsiteX5" fmla="*/ 0 w 548640"/>
              <a:gd name="connsiteY5" fmla="*/ 158496 h 310896"/>
              <a:gd name="connsiteX6" fmla="*/ 6096 w 548640"/>
              <a:gd name="connsiteY6" fmla="*/ 0 h 310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8640" h="310896">
                <a:moveTo>
                  <a:pt x="6096" y="0"/>
                </a:moveTo>
                <a:lnTo>
                  <a:pt x="548640" y="6096"/>
                </a:lnTo>
                <a:lnTo>
                  <a:pt x="542544" y="310896"/>
                </a:lnTo>
                <a:lnTo>
                  <a:pt x="353568" y="310896"/>
                </a:lnTo>
                <a:lnTo>
                  <a:pt x="335280" y="170688"/>
                </a:lnTo>
                <a:lnTo>
                  <a:pt x="0" y="158496"/>
                </a:lnTo>
                <a:lnTo>
                  <a:pt x="6096" y="0"/>
                </a:lnTo>
                <a:close/>
              </a:path>
            </a:pathLst>
          </a:cu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Isosceles Triangle 127"/>
          <p:cNvSpPr/>
          <p:nvPr/>
        </p:nvSpPr>
        <p:spPr>
          <a:xfrm rot="10800000">
            <a:off x="8544100" y="1816898"/>
            <a:ext cx="152400" cy="762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0" name="Straight Connector 129"/>
          <p:cNvCxnSpPr/>
          <p:nvPr/>
        </p:nvCxnSpPr>
        <p:spPr>
          <a:xfrm>
            <a:off x="8625380" y="1664953"/>
            <a:ext cx="0" cy="1519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395447" y="1529432"/>
            <a:ext cx="457200" cy="414970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900" b="1" dirty="0" smtClean="0">
            <a:solidFill>
              <a:srgbClr val="0000FF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176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Wei</dc:creator>
  <cp:lastModifiedBy>Zhang, Wei</cp:lastModifiedBy>
  <cp:revision>16</cp:revision>
  <dcterms:created xsi:type="dcterms:W3CDTF">2015-07-06T14:14:29Z</dcterms:created>
  <dcterms:modified xsi:type="dcterms:W3CDTF">2016-07-28T15:02:20Z</dcterms:modified>
</cp:coreProperties>
</file>