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58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9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bq24296M circuit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5147"/>
            <a:ext cx="8229600" cy="199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7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bq24296M setting</a:t>
            </a:r>
            <a:endParaRPr lang="zh-TW" altLang="en-US" dirty="0"/>
          </a:p>
        </p:txBody>
      </p:sp>
      <p:pic>
        <p:nvPicPr>
          <p:cNvPr id="2050" name="Picture 2" descr="C:\Users\JerryChu\Desktop\2017-09-21_01425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98" y="1935154"/>
            <a:ext cx="6271803" cy="38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483768" y="623731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Vindpm</a:t>
            </a:r>
            <a:r>
              <a:rPr lang="en-US" altLang="zh-TW" dirty="0" smtClean="0"/>
              <a:t> = 4.36V, </a:t>
            </a:r>
            <a:r>
              <a:rPr lang="en-US" altLang="zh-TW" dirty="0" err="1" smtClean="0"/>
              <a:t>Vbat</a:t>
            </a:r>
            <a:r>
              <a:rPr lang="en-US" altLang="zh-TW" dirty="0" smtClean="0"/>
              <a:t>=4.4V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15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Battery is in CV mode, Vsys@1.5A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86" y="1839134"/>
            <a:ext cx="5395428" cy="404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388289" y="6237312"/>
            <a:ext cx="613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err="1" smtClean="0"/>
              <a:t>Vbus</a:t>
            </a:r>
            <a:r>
              <a:rPr lang="en-US" altLang="zh-TW" dirty="0" smtClean="0"/>
              <a:t> min is 4.316V, but </a:t>
            </a:r>
            <a:r>
              <a:rPr lang="en-US" altLang="zh-TW" dirty="0" err="1" smtClean="0"/>
              <a:t>Ilim</a:t>
            </a:r>
            <a:r>
              <a:rPr lang="en-US" altLang="zh-TW" dirty="0" smtClean="0"/>
              <a:t> will change to 500mA(Default).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159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Zoom in, </a:t>
            </a:r>
            <a:r>
              <a:rPr lang="en-US" altLang="zh-TW" dirty="0" err="1" smtClean="0"/>
              <a:t>VINmax</a:t>
            </a:r>
            <a:r>
              <a:rPr lang="en-US" altLang="zh-TW" dirty="0" smtClean="0"/>
              <a:t>=5.528V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46" y="1600200"/>
            <a:ext cx="60317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5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Zoom in, </a:t>
            </a:r>
            <a:r>
              <a:rPr lang="en-US" altLang="zh-TW" dirty="0" err="1" smtClean="0"/>
              <a:t>VINmin</a:t>
            </a:r>
            <a:r>
              <a:rPr lang="en-US" altLang="zh-TW" dirty="0" smtClean="0"/>
              <a:t>=4.284V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141" y="1600200"/>
            <a:ext cx="60017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159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Change the VINDPM to 4.52V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38" y="1839134"/>
            <a:ext cx="5401524" cy="404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74867" y="6237312"/>
            <a:ext cx="20011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Ilim</a:t>
            </a:r>
            <a:r>
              <a:rPr lang="en-US" altLang="zh-TW" dirty="0" smtClean="0"/>
              <a:t> will keep 1.5A.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15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如螢幕大小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bq24296M circuit</vt:lpstr>
      <vt:lpstr>bq24296M setting</vt:lpstr>
      <vt:lpstr>Battery is in CV mode, Vsys@1.5A</vt:lpstr>
      <vt:lpstr>Zoom in, VINmax=5.528V</vt:lpstr>
      <vt:lpstr>Zoom in, VINmin=4.284V</vt:lpstr>
      <vt:lpstr>Change the VINDPM to 4.52V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bq24296M circuit</dc:title>
  <dc:creator>JerryChu</dc:creator>
  <cp:lastModifiedBy>JerryChu</cp:lastModifiedBy>
  <cp:revision>1</cp:revision>
  <dcterms:created xsi:type="dcterms:W3CDTF">2017-09-20T17:44:56Z</dcterms:created>
  <dcterms:modified xsi:type="dcterms:W3CDTF">2017-09-20T17:54:08Z</dcterms:modified>
</cp:coreProperties>
</file>