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9065-2FCC-456F-8A5D-227E497AD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CF727-35E2-454B-A401-35AA80A53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5A642-4823-4D11-8C3E-F2583EFC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2415A-75DA-4D85-AEAD-9E8755BA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B4EF-3C3F-4B1B-ABC1-39269CE5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B98B-83A0-40FF-A336-42CDB1F2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B1773-4AC6-4EF5-9ED4-894A57183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7665B-130C-4BA9-8502-28AF2838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F1D5-A48C-412E-A0DD-E276C872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4FBFE-4254-4D9A-B188-C1AB3E71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21380-ED28-4128-8D0C-DB340A527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FB380-68B3-448D-9D2C-5CF7F377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7D09F-1C5C-40A3-BA59-D7BEFF1C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3FE7-FC44-448B-B5FF-26FD9F76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C88B-D2C5-44DF-8738-291A1183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9D39-039A-4473-87DE-08121311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035C-5EDF-42BA-9BD5-3DF2D497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CDDC-2A15-40C6-BE88-0CBA433C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E1F71-E7A3-4CF6-9378-F7840107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B98E-8465-4201-BFE7-A963D7A5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EA54-2562-4E3A-8F1B-CF6C0037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CA781-88A8-4789-92DC-5965B1FFA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099F8-A51F-49AD-9339-3E1A548A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55069-E5C0-4995-A774-695FA122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DD64-BE6F-4244-96E7-12AEE98E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6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F672-BD0C-4AA5-AF33-F67F2C8E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4039-4966-40F7-B940-3949D31F4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77335-D006-4B05-B46D-DE0EEABC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B55-3B26-4E2E-A4B6-11032B28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80B05-698F-493C-8156-FC79E467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F894C-552E-4338-B52C-90770BA0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1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49F5-12C3-4801-BC20-F92003BB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3E5B8-FAC7-4BC2-B3EA-42453DA99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D7361-E16D-4CDB-8DC6-2F54BDB0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AD373-945B-4969-B33B-3C6CF963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C85A6-60C7-44F0-8A18-49A47231C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A9988-E685-4289-8BFE-B006700F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AD51E-0194-4E49-8AEC-E2922E48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58824-178B-47E7-9322-CA94FCE4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2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CC61-8FDE-49B7-8E08-C3125B75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3EC50-6A8D-4FEB-B7F8-0B2E64F0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FE5D0-1E03-452A-867D-9CC0CF78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B418-F373-4737-B386-6D8BBFBE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E2089-C127-48FE-A7F8-527C6043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5D3F9-4B97-4A4C-84C1-ED62A25A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9623D-C4CE-46D5-A180-07BEEB6F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5CB9-8C09-4EFC-813F-C4C75F2F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FB4F-6B1C-4B46-842D-8709BD3B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7D78B-8027-4324-AC46-64B798AA0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6C899-71B2-4613-A407-5AFDB39C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51629-C9CE-4AF0-B32A-12AD7571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A7EE5-E372-4234-AF9C-05784BA4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B365-B729-477E-8B7B-33B2C834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64A85-8326-40E8-9E50-CE8AE2DDC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D7DC1-85A5-49E4-A46A-1C33A15C9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1E3B7-59B1-4546-B072-7DF8D4A0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3DEC5-B9FE-4987-8F66-7513FB3C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6726E-7975-420E-8C82-57A00421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78F8-492C-416A-B85C-59311F91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BEE36-6A5E-4E46-BC58-E50495E16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85F5F-B24A-40AB-A225-BB456E916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6D816-9F31-45A9-98C6-380B86DBA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53D88-6387-4C79-9B90-82E9B971A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B7226-F848-4F83-AC21-10858075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021E-5774-4BED-91A9-2CE77984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77B25-102C-45F2-A4EC-AC8F6F4B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04" y="377505"/>
            <a:ext cx="3127145" cy="4156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2D20-F76D-433E-A142-10644C2D9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941" y="377505"/>
            <a:ext cx="6067425" cy="5838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C92A79-C555-4F6C-ADF3-1E202CDFB61D}"/>
              </a:ext>
            </a:extLst>
          </p:cNvPr>
          <p:cNvSpPr txBox="1"/>
          <p:nvPr/>
        </p:nvSpPr>
        <p:spPr>
          <a:xfrm>
            <a:off x="92279" y="4664279"/>
            <a:ext cx="489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solid copper connection for input capacitor GND pads, MOSFET Drain and Source to reduce the SW1 switching spikes.</a:t>
            </a:r>
          </a:p>
        </p:txBody>
      </p:sp>
    </p:spTree>
    <p:extLst>
      <p:ext uri="{BB962C8B-B14F-4D97-AF65-F5344CB8AC3E}">
        <p14:creationId xmlns:p14="http://schemas.microsoft.com/office/powerpoint/2010/main" val="279953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09862C-AF37-45C7-BE15-0BB287E1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" y="466599"/>
            <a:ext cx="4832059" cy="3485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2B624-EBFE-4AB1-92B5-DB9C40AF5FA2}"/>
              </a:ext>
            </a:extLst>
          </p:cNvPr>
          <p:cNvSpPr txBox="1"/>
          <p:nvPr/>
        </p:nvSpPr>
        <p:spPr>
          <a:xfrm>
            <a:off x="5914239" y="960263"/>
            <a:ext cx="5830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Widen the VCC cap trace like EVM.</a:t>
            </a:r>
          </a:p>
          <a:p>
            <a:pPr marL="342900" indent="-342900">
              <a:buAutoNum type="arabicPeriod"/>
            </a:pPr>
            <a:r>
              <a:rPr lang="en-US" dirty="0"/>
              <a:t>Separate the AGND plane with power GND plane. Use solid copper connection for these components.</a:t>
            </a:r>
          </a:p>
          <a:p>
            <a:pPr marL="342900" indent="-342900">
              <a:buAutoNum type="arabicPeriod"/>
            </a:pPr>
            <a:r>
              <a:rPr lang="en-US" dirty="0"/>
              <a:t>Use solid copper connection for </a:t>
            </a:r>
            <a:r>
              <a:rPr lang="en-US" dirty="0" err="1"/>
              <a:t>Cout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en-US" dirty="0"/>
              <a:t>Add some </a:t>
            </a:r>
            <a:r>
              <a:rPr lang="en-US" dirty="0" err="1"/>
              <a:t>Vout</a:t>
            </a:r>
            <a:r>
              <a:rPr lang="en-US" dirty="0"/>
              <a:t> </a:t>
            </a:r>
            <a:r>
              <a:rPr lang="en-US" dirty="0" err="1"/>
              <a:t>vias</a:t>
            </a:r>
            <a:r>
              <a:rPr lang="en-US" dirty="0"/>
              <a:t>. See below picture, there are some </a:t>
            </a:r>
            <a:r>
              <a:rPr lang="en-US" dirty="0" err="1"/>
              <a:t>vias</a:t>
            </a:r>
            <a:r>
              <a:rPr lang="en-US" dirty="0"/>
              <a:t> close to C5 upper pad.</a:t>
            </a:r>
          </a:p>
          <a:p>
            <a:pPr marL="342900" indent="-342900">
              <a:buAutoNum type="arabicPeriod"/>
            </a:pPr>
            <a:r>
              <a:rPr lang="en-US" dirty="0"/>
              <a:t>Add some GND </a:t>
            </a:r>
            <a:r>
              <a:rPr lang="en-US" dirty="0" err="1"/>
              <a:t>vias</a:t>
            </a:r>
            <a:r>
              <a:rPr lang="en-US" dirty="0"/>
              <a:t> close to this ceramic cap GND pads. See </a:t>
            </a:r>
            <a:r>
              <a:rPr lang="en-US" dirty="0" err="1"/>
              <a:t>vias</a:t>
            </a:r>
            <a:r>
              <a:rPr lang="en-US" dirty="0"/>
              <a:t> close to C5.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D78461-81BF-4E35-ACB2-C2CE652D7D87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https://www.ti.com/lit/an/slvaer0b/slvaer0b.pdf?ts=1635511835892&amp;ref_url=https%253A%252F%252Fwww.google.com%252F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3B847-AFE5-42C2-AF8E-D6116717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" y="4049376"/>
            <a:ext cx="5830349" cy="30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8025C-5F55-429B-BE19-68A7D4AE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3" y="585699"/>
            <a:ext cx="6765553" cy="3608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BE44A-490F-43D5-AD2C-13D8FE996C1D}"/>
              </a:ext>
            </a:extLst>
          </p:cNvPr>
          <p:cNvSpPr txBox="1"/>
          <p:nvPr/>
        </p:nvSpPr>
        <p:spPr>
          <a:xfrm>
            <a:off x="7435536" y="585699"/>
            <a:ext cx="450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the AGND plane with power GND plane to avoid noise effect on analog signal</a:t>
            </a:r>
          </a:p>
        </p:txBody>
      </p:sp>
    </p:spTree>
    <p:extLst>
      <p:ext uri="{BB962C8B-B14F-4D97-AF65-F5344CB8AC3E}">
        <p14:creationId xmlns:p14="http://schemas.microsoft.com/office/powerpoint/2010/main" val="93945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Zack</dc:creator>
  <cp:lastModifiedBy>Liu, Zack</cp:lastModifiedBy>
  <cp:revision>2</cp:revision>
  <dcterms:created xsi:type="dcterms:W3CDTF">2021-10-29T12:54:37Z</dcterms:created>
  <dcterms:modified xsi:type="dcterms:W3CDTF">2021-10-29T13:00:35Z</dcterms:modified>
</cp:coreProperties>
</file>