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21A4-8408-665A-19D3-13CE8027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F6ADF-18DE-E808-A88D-A7972A7AE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7DE4-1893-B39C-B5CC-6A2521A0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6DF4-BC61-34D0-5976-3D73D13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9A412-780C-8039-C15C-36C0D5A8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0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EC79-594A-EB04-B733-C443A2F1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4D679-D90D-8ADA-9240-FBF8B9916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7244-BD81-4DAB-3000-AEACA8CA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0D79-0D38-5C9A-1FBF-E38D8948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8A05-D9FC-5FC4-BA32-08054105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94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A9A36-72B6-D926-1DC0-6E0EA33D3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A0AE1-F9AB-29B0-93B1-A1E1DCA8D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022C7-F41E-5393-3A78-0519C7C0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52CD-0354-18A4-C0AD-7C9F6E4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318C-E593-9E55-0F26-DAEE6C40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36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437A-A3B3-38BA-5511-F6E39D83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B185-0D3D-D19A-9C5E-3104A1C4A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3C6E-46D0-CB33-4146-D2617A8C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0D61-4108-C792-4354-CDC6AE82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3775-111D-BF04-C698-6FEDEEB9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02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5F06-5D1A-32A6-94B6-B5A03897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1F8C-4D4F-87AB-A8BE-D6FF3FD67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40D3-A5C4-1283-7981-EEEB6656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B5A2-5A1B-7967-4AC8-53F7AED5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63E1E-07B3-015D-808C-CEC37E1A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960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16A7-9DD4-7B46-3D4C-F9C88B58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2AEE-53F6-2689-381B-8BAD21D0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5EE21-9397-2764-DA99-6E6398916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D231D-1620-6F78-32EB-5E72FCED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153DD-D6C7-A7FF-06A3-679FF4A2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7383F-6C0A-AAEA-ED63-061B9C84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2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4DDC-0637-7D9D-5F3A-093EA8BF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A8C4-A2A2-3037-774B-32F5EEC6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1A87-C019-976E-541C-64AC0B034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F8091-577E-ADB5-E187-44C218622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16696-417C-A760-133F-CB50BB29B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DD574-BF29-88A3-429C-0469F539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D11B-6F76-15E2-DA27-C02C658D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A665D-1793-3C97-79C5-87624AE3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5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8A7F-8132-50D0-CAD5-99B37536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D97AF-991E-DAAD-51B5-6338CEA1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BEB5D-650B-8C71-FB39-F01E5D80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A7F83-EC82-6E3C-4FD6-04FD1121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7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C2215-B3F7-9C45-F609-13181CE9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6E489-C528-1091-5DB4-4AAD768D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42325-22BA-BDA1-0A94-EC8E9A38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29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F872-BA01-239E-EF40-FEF0536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30A5-A6A0-FC26-5302-A155B591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2FA94-DCA8-5F92-411B-1C786C7E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02606-40F8-7806-CC83-8E0BEFA4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C8B1D-8260-705B-340D-1D5B575E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0D38A-45C2-DEBC-5C0D-728507E7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0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4A88-3C1A-4C99-9B38-6C986D14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18D49-E2EF-8936-3913-525D6A02E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5166F-18C8-E306-1E78-18A40B327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3D42-D2E0-32B2-6A46-8B253BF4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D0872-CC99-2A91-A1CF-7CD9F353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A956F-79C9-E3CC-B637-EF4AAB2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41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75D11-2CAE-FDA2-2355-066C9E09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C8302-D8DD-2D97-7335-E8FB9DB96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24DF-03CF-DD31-11EE-E23EEA40A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53F19D-4D28-40F3-A80F-F903F706F9BE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8B2A4-C889-EFCE-7B49-EEDDDAD2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8938-F42B-D70C-E0A6-A899D4E78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252A7-8E8D-47A3-9BCB-EE8D30F543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93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5D2D-C5EC-264A-C320-4510F02D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8389"/>
          </a:xfrm>
        </p:spPr>
        <p:txBody>
          <a:bodyPr/>
          <a:lstStyle/>
          <a:p>
            <a:pPr algn="ctr"/>
            <a:r>
              <a:rPr lang="en-US" dirty="0"/>
              <a:t>38 W LOAD UCC28056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659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193C-405A-8E86-64D6-68D0546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/>
          <a:lstStyle/>
          <a:p>
            <a:r>
              <a:rPr lang="en-US" sz="1800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+mj-ea"/>
                <a:cs typeface="+mj-cs"/>
              </a:rPr>
              <a:t>PFC Inductor, PFC out, PFC Drive, Comp</a:t>
            </a:r>
            <a:endParaRPr lang="en-IN" dirty="0"/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4829814D-E4E6-11A8-9D1A-3500EF92D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968830"/>
            <a:ext cx="11756571" cy="57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83C6-FEB5-6629-0F52-57B6151E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8"/>
            <a:ext cx="10515600" cy="572180"/>
          </a:xfrm>
        </p:spPr>
        <p:txBody>
          <a:bodyPr>
            <a:normAutofit/>
          </a:bodyPr>
          <a:lstStyle/>
          <a:p>
            <a:r>
              <a:rPr lang="en-US" sz="2000" dirty="0"/>
              <a:t>PFC Inductor, PFC out, PFC Drive, ZCD</a:t>
            </a:r>
            <a:endParaRPr lang="en-IN" sz="2000" dirty="0"/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470CD42F-6CD0-190E-4DAE-4B196234D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903514"/>
            <a:ext cx="11908970" cy="5845628"/>
          </a:xfrm>
        </p:spPr>
      </p:pic>
    </p:spTree>
    <p:extLst>
      <p:ext uri="{BB962C8B-B14F-4D97-AF65-F5344CB8AC3E}">
        <p14:creationId xmlns:p14="http://schemas.microsoft.com/office/powerpoint/2010/main" val="276110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6345-89F7-5FBA-5A9E-D1101614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8"/>
            <a:ext cx="4201886" cy="435428"/>
          </a:xfrm>
        </p:spPr>
        <p:txBody>
          <a:bodyPr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+mj-ea"/>
                <a:cs typeface="+mj-cs"/>
              </a:rPr>
              <a:t>PFC Inductor, PFC out, PFC Drive, VOSNS</a:t>
            </a:r>
            <a:endParaRPr lang="en-IN" sz="2000" dirty="0"/>
          </a:p>
        </p:txBody>
      </p:sp>
      <p:pic>
        <p:nvPicPr>
          <p:cNvPr id="5" name="Content Placeholder 4" descr="&#10;A screenshot of a computer">
            <a:extLst>
              <a:ext uri="{FF2B5EF4-FFF2-40B4-BE49-F238E27FC236}">
                <a16:creationId xmlns:a16="http://schemas.microsoft.com/office/drawing/2014/main" id="{BD2F2C94-AC8A-8F0D-C54A-987BCE4F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681038"/>
            <a:ext cx="11734800" cy="5883048"/>
          </a:xfrm>
        </p:spPr>
      </p:pic>
    </p:spTree>
    <p:extLst>
      <p:ext uri="{BB962C8B-B14F-4D97-AF65-F5344CB8AC3E}">
        <p14:creationId xmlns:p14="http://schemas.microsoft.com/office/powerpoint/2010/main" val="365435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A70F-1185-8B3F-C082-134E45C4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43"/>
            <a:ext cx="10515600" cy="664029"/>
          </a:xfrm>
        </p:spPr>
        <p:txBody>
          <a:bodyPr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+mj-ea"/>
                <a:cs typeface="+mj-cs"/>
              </a:rPr>
              <a:t>PFC Inductor, PFC out, PFC Drive, Input Voltage</a:t>
            </a:r>
            <a:endParaRPr lang="en-IN" sz="2000" dirty="0"/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87F241DD-D06D-0041-A878-086FD47D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783772"/>
            <a:ext cx="11680371" cy="5954485"/>
          </a:xfrm>
        </p:spPr>
      </p:pic>
    </p:spTree>
    <p:extLst>
      <p:ext uri="{BB962C8B-B14F-4D97-AF65-F5344CB8AC3E}">
        <p14:creationId xmlns:p14="http://schemas.microsoft.com/office/powerpoint/2010/main" val="427365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38 W LOAD UCC28056</vt:lpstr>
      <vt:lpstr>PFC Inductor, PFC out, PFC Drive, Comp</vt:lpstr>
      <vt:lpstr>PFC Inductor, PFC out, PFC Drive, ZCD</vt:lpstr>
      <vt:lpstr>PFC Inductor, PFC out, PFC Drive, VOSNS</vt:lpstr>
      <vt:lpstr>PFC Inductor, PFC out, PFC Drive, Input Voltage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R, Ashwin</dc:creator>
  <cp:lastModifiedBy>R, Ashwin</cp:lastModifiedBy>
  <cp:revision>1</cp:revision>
  <dcterms:created xsi:type="dcterms:W3CDTF">2025-01-22T05:05:04Z</dcterms:created>
  <dcterms:modified xsi:type="dcterms:W3CDTF">2025-01-22T05:17:01Z</dcterms:modified>
</cp:coreProperties>
</file>