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4"/>
  </p:sldMasterIdLst>
  <p:notesMasterIdLst>
    <p:notesMasterId r:id="rId11"/>
  </p:notesMasterIdLst>
  <p:sldIdLst>
    <p:sldId id="2147377292" r:id="rId5"/>
    <p:sldId id="2147377294" r:id="rId6"/>
    <p:sldId id="2147377295" r:id="rId7"/>
    <p:sldId id="2147377298" r:id="rId8"/>
    <p:sldId id="2147377299" r:id="rId9"/>
    <p:sldId id="214737730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88"/>
    <a:srgbClr val="4BE0FF"/>
    <a:srgbClr val="3799E2"/>
    <a:srgbClr val="FFFFFF"/>
    <a:srgbClr val="0052A3"/>
    <a:srgbClr val="FC0B25"/>
    <a:srgbClr val="00ECFF"/>
    <a:srgbClr val="2A8395"/>
    <a:srgbClr val="319DB3"/>
    <a:srgbClr val="36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706" autoAdjust="0"/>
  </p:normalViewPr>
  <p:slideViewPr>
    <p:cSldViewPr snapToGrid="0">
      <p:cViewPr varScale="1">
        <p:scale>
          <a:sx n="87" d="100"/>
          <a:sy n="87" d="100"/>
        </p:scale>
        <p:origin x="224" y="6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9B53B-620E-3D4A-87BE-77D1486708AD}" type="datetimeFigureOut">
              <a:rPr kumimoji="1" lang="zh-TW" altLang="en-US" smtClean="0"/>
              <a:t>2025/1/21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22C8B-D4FA-6746-A76A-77494DE74EA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CA05F2-0F86-C69A-AB92-A329AECFA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4D441C-5B4F-E64B-7ABE-FF06BC34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008669-C150-6DAC-83DC-E59DFF81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E2E6F1-012D-73F9-5C14-90297EC3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A9DD32-E76F-670E-8CBA-F4152B3A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06196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56998B-84FA-1E50-46E2-04BEF46F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76AA6B-FC86-5009-E250-D9688D0DC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3F2D36-6D46-22A1-2C31-A3029512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CEFA4F-2920-8936-985A-D4ED8D37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D47FED-AB51-BE4F-ADC5-07758E6D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82098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FD63A5-3C6E-3D60-A11E-BD76E1612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3B37CFA-1562-E802-197D-258FD9BC7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047AC6-580F-F397-196C-D650BD6D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280F0D-EA15-B296-DFDB-218FE2B8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C573B3-E907-2139-4728-D23A1BE1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4061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FFC9CAFD-6F99-7E24-27D1-87FD112940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7402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0B6EC3E-CC1E-6051-C553-C051D60AE3DB}"/>
              </a:ext>
            </a:extLst>
          </p:cNvPr>
          <p:cNvSpPr/>
          <p:nvPr userDrawn="1"/>
        </p:nvSpPr>
        <p:spPr>
          <a:xfrm>
            <a:off x="-12701" y="0"/>
            <a:ext cx="12217402" cy="6858000"/>
          </a:xfrm>
          <a:prstGeom prst="rect">
            <a:avLst/>
          </a:prstGeom>
          <a:gradFill flip="none" rotWithShape="1">
            <a:gsLst>
              <a:gs pos="97000">
                <a:srgbClr val="0090D8">
                  <a:alpha val="79000"/>
                </a:srgbClr>
              </a:gs>
              <a:gs pos="63000">
                <a:srgbClr val="0090D8">
                  <a:alpha val="34909"/>
                </a:srgbClr>
              </a:gs>
              <a:gs pos="6000">
                <a:srgbClr val="00B0F0">
                  <a:alpha val="84809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1BF1F709-AF7C-32F1-88D2-4238A3177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16" name="頁尾版面配置區 2">
            <a:extLst>
              <a:ext uri="{FF2B5EF4-FFF2-40B4-BE49-F238E27FC236}">
                <a16:creationId xmlns:a16="http://schemas.microsoft.com/office/drawing/2014/main" id="{9AA4576D-EC9D-A626-AC93-C9C7582E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DF602825-E2C3-7C39-B13D-A913493A3CCA}"/>
              </a:ext>
            </a:extLst>
          </p:cNvPr>
          <p:cNvGrpSpPr/>
          <p:nvPr userDrawn="1"/>
        </p:nvGrpSpPr>
        <p:grpSpPr>
          <a:xfrm>
            <a:off x="3818468" y="5571120"/>
            <a:ext cx="4550030" cy="531186"/>
            <a:chOff x="3808194" y="5849068"/>
            <a:chExt cx="4550030" cy="531186"/>
          </a:xfrm>
        </p:grpSpPr>
        <p:grpSp>
          <p:nvGrpSpPr>
            <p:cNvPr id="59" name="圖形 20">
              <a:extLst>
                <a:ext uri="{FF2B5EF4-FFF2-40B4-BE49-F238E27FC236}">
                  <a16:creationId xmlns:a16="http://schemas.microsoft.com/office/drawing/2014/main" id="{1691BDA1-6A72-4063-781C-B2F8309146BE}"/>
                </a:ext>
              </a:extLst>
            </p:cNvPr>
            <p:cNvGrpSpPr/>
            <p:nvPr/>
          </p:nvGrpSpPr>
          <p:grpSpPr>
            <a:xfrm>
              <a:off x="7948113" y="5885323"/>
              <a:ext cx="410111" cy="409547"/>
              <a:chOff x="8806326" y="6007964"/>
              <a:chExt cx="505337" cy="504642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151" name="手繪多邊形 150">
                <a:extLst>
                  <a:ext uri="{FF2B5EF4-FFF2-40B4-BE49-F238E27FC236}">
                    <a16:creationId xmlns:a16="http://schemas.microsoft.com/office/drawing/2014/main" id="{F0AE9ADE-AB31-8734-DEBB-4F47E2F66A4C}"/>
                  </a:ext>
                </a:extLst>
              </p:cNvPr>
              <p:cNvSpPr/>
              <p:nvPr/>
            </p:nvSpPr>
            <p:spPr>
              <a:xfrm>
                <a:off x="8806326" y="6007964"/>
                <a:ext cx="505337" cy="504642"/>
              </a:xfrm>
              <a:custGeom>
                <a:avLst/>
                <a:gdLst>
                  <a:gd name="connsiteX0" fmla="*/ 502251 w 505337"/>
                  <a:gd name="connsiteY0" fmla="*/ 371198 h 504642"/>
                  <a:gd name="connsiteX1" fmla="*/ 427671 w 505337"/>
                  <a:gd name="connsiteY1" fmla="*/ 282040 h 504642"/>
                  <a:gd name="connsiteX2" fmla="*/ 418349 w 505337"/>
                  <a:gd name="connsiteY2" fmla="*/ 276796 h 504642"/>
                  <a:gd name="connsiteX3" fmla="*/ 418349 w 505337"/>
                  <a:gd name="connsiteY3" fmla="*/ 276796 h 504642"/>
                  <a:gd name="connsiteX4" fmla="*/ 404365 w 505337"/>
                  <a:gd name="connsiteY4" fmla="*/ 281458 h 504642"/>
                  <a:gd name="connsiteX5" fmla="*/ 351926 w 505337"/>
                  <a:gd name="connsiteY5" fmla="*/ 325162 h 504642"/>
                  <a:gd name="connsiteX6" fmla="*/ 344351 w 505337"/>
                  <a:gd name="connsiteY6" fmla="*/ 315839 h 504642"/>
                  <a:gd name="connsiteX7" fmla="*/ 413105 w 505337"/>
                  <a:gd name="connsiteY7" fmla="*/ 258731 h 504642"/>
                  <a:gd name="connsiteX8" fmla="*/ 424758 w 505337"/>
                  <a:gd name="connsiteY8" fmla="*/ 237753 h 504642"/>
                  <a:gd name="connsiteX9" fmla="*/ 412522 w 505337"/>
                  <a:gd name="connsiteY9" fmla="*/ 205703 h 504642"/>
                  <a:gd name="connsiteX10" fmla="*/ 346099 w 505337"/>
                  <a:gd name="connsiteY10" fmla="*/ 126452 h 504642"/>
                  <a:gd name="connsiteX11" fmla="*/ 321045 w 505337"/>
                  <a:gd name="connsiteY11" fmla="*/ 110718 h 504642"/>
                  <a:gd name="connsiteX12" fmla="*/ 293660 w 505337"/>
                  <a:gd name="connsiteY12" fmla="*/ 116546 h 504642"/>
                  <a:gd name="connsiteX13" fmla="*/ 225489 w 505337"/>
                  <a:gd name="connsiteY13" fmla="*/ 172487 h 504642"/>
                  <a:gd name="connsiteX14" fmla="*/ 216749 w 505337"/>
                  <a:gd name="connsiteY14" fmla="*/ 161416 h 504642"/>
                  <a:gd name="connsiteX15" fmla="*/ 269771 w 505337"/>
                  <a:gd name="connsiteY15" fmla="*/ 117128 h 504642"/>
                  <a:gd name="connsiteX16" fmla="*/ 273849 w 505337"/>
                  <a:gd name="connsiteY16" fmla="*/ 93819 h 504642"/>
                  <a:gd name="connsiteX17" fmla="*/ 198686 w 505337"/>
                  <a:gd name="connsiteY17" fmla="*/ 5245 h 504642"/>
                  <a:gd name="connsiteX18" fmla="*/ 189364 w 505337"/>
                  <a:gd name="connsiteY18" fmla="*/ 0 h 504642"/>
                  <a:gd name="connsiteX19" fmla="*/ 175380 w 505337"/>
                  <a:gd name="connsiteY19" fmla="*/ 5245 h 504642"/>
                  <a:gd name="connsiteX20" fmla="*/ 55935 w 505337"/>
                  <a:gd name="connsiteY20" fmla="*/ 106057 h 504642"/>
                  <a:gd name="connsiteX21" fmla="*/ 51857 w 505337"/>
                  <a:gd name="connsiteY21" fmla="*/ 129366 h 504642"/>
                  <a:gd name="connsiteX22" fmla="*/ 126437 w 505337"/>
                  <a:gd name="connsiteY22" fmla="*/ 217940 h 504642"/>
                  <a:gd name="connsiteX23" fmla="*/ 135759 w 505337"/>
                  <a:gd name="connsiteY23" fmla="*/ 223185 h 504642"/>
                  <a:gd name="connsiteX24" fmla="*/ 135759 w 505337"/>
                  <a:gd name="connsiteY24" fmla="*/ 223185 h 504642"/>
                  <a:gd name="connsiteX25" fmla="*/ 149743 w 505337"/>
                  <a:gd name="connsiteY25" fmla="*/ 218523 h 504642"/>
                  <a:gd name="connsiteX26" fmla="*/ 202182 w 505337"/>
                  <a:gd name="connsiteY26" fmla="*/ 174818 h 504642"/>
                  <a:gd name="connsiteX27" fmla="*/ 210922 w 505337"/>
                  <a:gd name="connsiteY27" fmla="*/ 185890 h 504642"/>
                  <a:gd name="connsiteX28" fmla="*/ 134011 w 505337"/>
                  <a:gd name="connsiteY28" fmla="*/ 250573 h 504642"/>
                  <a:gd name="connsiteX29" fmla="*/ 134594 w 505337"/>
                  <a:gd name="connsiteY29" fmla="*/ 304184 h 504642"/>
                  <a:gd name="connsiteX30" fmla="*/ 143917 w 505337"/>
                  <a:gd name="connsiteY30" fmla="*/ 315839 h 504642"/>
                  <a:gd name="connsiteX31" fmla="*/ 120610 w 505337"/>
                  <a:gd name="connsiteY31" fmla="*/ 335651 h 504642"/>
                  <a:gd name="connsiteX32" fmla="*/ 12818 w 505337"/>
                  <a:gd name="connsiteY32" fmla="*/ 323414 h 504642"/>
                  <a:gd name="connsiteX33" fmla="*/ 0 w 505337"/>
                  <a:gd name="connsiteY33" fmla="*/ 327493 h 504642"/>
                  <a:gd name="connsiteX34" fmla="*/ 66423 w 505337"/>
                  <a:gd name="connsiteY34" fmla="*/ 406744 h 504642"/>
                  <a:gd name="connsiteX35" fmla="*/ 50109 w 505337"/>
                  <a:gd name="connsiteY35" fmla="*/ 419564 h 504642"/>
                  <a:gd name="connsiteX36" fmla="*/ 48943 w 505337"/>
                  <a:gd name="connsiteY36" fmla="*/ 438794 h 504642"/>
                  <a:gd name="connsiteX37" fmla="*/ 68754 w 505337"/>
                  <a:gd name="connsiteY37" fmla="*/ 440542 h 504642"/>
                  <a:gd name="connsiteX38" fmla="*/ 84485 w 505337"/>
                  <a:gd name="connsiteY38" fmla="*/ 427140 h 504642"/>
                  <a:gd name="connsiteX39" fmla="*/ 149743 w 505337"/>
                  <a:gd name="connsiteY39" fmla="*/ 504642 h 504642"/>
                  <a:gd name="connsiteX40" fmla="*/ 155570 w 505337"/>
                  <a:gd name="connsiteY40" fmla="*/ 492988 h 504642"/>
                  <a:gd name="connsiteX41" fmla="*/ 165475 w 505337"/>
                  <a:gd name="connsiteY41" fmla="*/ 391011 h 504642"/>
                  <a:gd name="connsiteX42" fmla="*/ 191112 w 505337"/>
                  <a:gd name="connsiteY42" fmla="*/ 369450 h 504642"/>
                  <a:gd name="connsiteX43" fmla="*/ 202182 w 505337"/>
                  <a:gd name="connsiteY43" fmla="*/ 382852 h 504642"/>
                  <a:gd name="connsiteX44" fmla="*/ 228985 w 505337"/>
                  <a:gd name="connsiteY44" fmla="*/ 398003 h 504642"/>
                  <a:gd name="connsiteX45" fmla="*/ 230150 w 505337"/>
                  <a:gd name="connsiteY45" fmla="*/ 398003 h 504642"/>
                  <a:gd name="connsiteX46" fmla="*/ 261031 w 505337"/>
                  <a:gd name="connsiteY46" fmla="*/ 387514 h 504642"/>
                  <a:gd name="connsiteX47" fmla="*/ 330950 w 505337"/>
                  <a:gd name="connsiteY47" fmla="*/ 329241 h 504642"/>
                  <a:gd name="connsiteX48" fmla="*/ 338524 w 505337"/>
                  <a:gd name="connsiteY48" fmla="*/ 338565 h 504642"/>
                  <a:gd name="connsiteX49" fmla="*/ 285503 w 505337"/>
                  <a:gd name="connsiteY49" fmla="*/ 382852 h 504642"/>
                  <a:gd name="connsiteX50" fmla="*/ 278511 w 505337"/>
                  <a:gd name="connsiteY50" fmla="*/ 392759 h 504642"/>
                  <a:gd name="connsiteX51" fmla="*/ 281424 w 505337"/>
                  <a:gd name="connsiteY51" fmla="*/ 406744 h 504642"/>
                  <a:gd name="connsiteX52" fmla="*/ 356004 w 505337"/>
                  <a:gd name="connsiteY52" fmla="*/ 495902 h 504642"/>
                  <a:gd name="connsiteX53" fmla="*/ 365327 w 505337"/>
                  <a:gd name="connsiteY53" fmla="*/ 501146 h 504642"/>
                  <a:gd name="connsiteX54" fmla="*/ 365327 w 505337"/>
                  <a:gd name="connsiteY54" fmla="*/ 501146 h 504642"/>
                  <a:gd name="connsiteX55" fmla="*/ 379311 w 505337"/>
                  <a:gd name="connsiteY55" fmla="*/ 496484 h 504642"/>
                  <a:gd name="connsiteX56" fmla="*/ 499338 w 505337"/>
                  <a:gd name="connsiteY56" fmla="*/ 396255 h 504642"/>
                  <a:gd name="connsiteX57" fmla="*/ 502251 w 505337"/>
                  <a:gd name="connsiteY57" fmla="*/ 371198 h 504642"/>
                  <a:gd name="connsiteX58" fmla="*/ 204513 w 505337"/>
                  <a:gd name="connsiteY58" fmla="*/ 146265 h 504642"/>
                  <a:gd name="connsiteX59" fmla="*/ 176545 w 505337"/>
                  <a:gd name="connsiteY59" fmla="*/ 113049 h 504642"/>
                  <a:gd name="connsiteX60" fmla="*/ 227819 w 505337"/>
                  <a:gd name="connsiteY60" fmla="*/ 69927 h 504642"/>
                  <a:gd name="connsiteX61" fmla="*/ 255787 w 505337"/>
                  <a:gd name="connsiteY61" fmla="*/ 103143 h 504642"/>
                  <a:gd name="connsiteX62" fmla="*/ 204513 w 505337"/>
                  <a:gd name="connsiteY62" fmla="*/ 146265 h 504642"/>
                  <a:gd name="connsiteX63" fmla="*/ 187616 w 505337"/>
                  <a:gd name="connsiteY63" fmla="*/ 21561 h 504642"/>
                  <a:gd name="connsiteX64" fmla="*/ 216166 w 505337"/>
                  <a:gd name="connsiteY64" fmla="*/ 55359 h 504642"/>
                  <a:gd name="connsiteX65" fmla="*/ 164892 w 505337"/>
                  <a:gd name="connsiteY65" fmla="*/ 98481 h 504642"/>
                  <a:gd name="connsiteX66" fmla="*/ 136342 w 505337"/>
                  <a:gd name="connsiteY66" fmla="*/ 64683 h 504642"/>
                  <a:gd name="connsiteX67" fmla="*/ 187616 w 505337"/>
                  <a:gd name="connsiteY67" fmla="*/ 21561 h 504642"/>
                  <a:gd name="connsiteX68" fmla="*/ 120610 w 505337"/>
                  <a:gd name="connsiteY68" fmla="*/ 76920 h 504642"/>
                  <a:gd name="connsiteX69" fmla="*/ 149161 w 505337"/>
                  <a:gd name="connsiteY69" fmla="*/ 110718 h 504642"/>
                  <a:gd name="connsiteX70" fmla="*/ 98469 w 505337"/>
                  <a:gd name="connsiteY70" fmla="*/ 153257 h 504642"/>
                  <a:gd name="connsiteX71" fmla="*/ 69919 w 505337"/>
                  <a:gd name="connsiteY71" fmla="*/ 119459 h 504642"/>
                  <a:gd name="connsiteX72" fmla="*/ 120610 w 505337"/>
                  <a:gd name="connsiteY72" fmla="*/ 76920 h 504642"/>
                  <a:gd name="connsiteX73" fmla="*/ 138673 w 505337"/>
                  <a:gd name="connsiteY73" fmla="*/ 201624 h 504642"/>
                  <a:gd name="connsiteX74" fmla="*/ 110705 w 505337"/>
                  <a:gd name="connsiteY74" fmla="*/ 168408 h 504642"/>
                  <a:gd name="connsiteX75" fmla="*/ 161396 w 505337"/>
                  <a:gd name="connsiteY75" fmla="*/ 125869 h 504642"/>
                  <a:gd name="connsiteX76" fmla="*/ 189364 w 505337"/>
                  <a:gd name="connsiteY76" fmla="*/ 159085 h 504642"/>
                  <a:gd name="connsiteX77" fmla="*/ 138673 w 505337"/>
                  <a:gd name="connsiteY77" fmla="*/ 201624 h 504642"/>
                  <a:gd name="connsiteX78" fmla="*/ 143917 w 505337"/>
                  <a:gd name="connsiteY78" fmla="*/ 471427 h 504642"/>
                  <a:gd name="connsiteX79" fmla="*/ 30881 w 505337"/>
                  <a:gd name="connsiteY79" fmla="*/ 335069 h 504642"/>
                  <a:gd name="connsiteX80" fmla="*/ 132846 w 505337"/>
                  <a:gd name="connsiteY80" fmla="*/ 365370 h 504642"/>
                  <a:gd name="connsiteX81" fmla="*/ 143917 w 505337"/>
                  <a:gd name="connsiteY81" fmla="*/ 471427 h 504642"/>
                  <a:gd name="connsiteX82" fmla="*/ 153822 w 505337"/>
                  <a:gd name="connsiteY82" fmla="*/ 367701 h 504642"/>
                  <a:gd name="connsiteX83" fmla="*/ 145082 w 505337"/>
                  <a:gd name="connsiteY83" fmla="*/ 354299 h 504642"/>
                  <a:gd name="connsiteX84" fmla="*/ 138090 w 505337"/>
                  <a:gd name="connsiteY84" fmla="*/ 347306 h 504642"/>
                  <a:gd name="connsiteX85" fmla="*/ 157900 w 505337"/>
                  <a:gd name="connsiteY85" fmla="*/ 330990 h 504642"/>
                  <a:gd name="connsiteX86" fmla="*/ 174215 w 505337"/>
                  <a:gd name="connsiteY86" fmla="*/ 350802 h 504642"/>
                  <a:gd name="connsiteX87" fmla="*/ 153822 w 505337"/>
                  <a:gd name="connsiteY87" fmla="*/ 367701 h 504642"/>
                  <a:gd name="connsiteX88" fmla="*/ 245882 w 505337"/>
                  <a:gd name="connsiteY88" fmla="*/ 371781 h 504642"/>
                  <a:gd name="connsiteX89" fmla="*/ 229567 w 505337"/>
                  <a:gd name="connsiteY89" fmla="*/ 377608 h 504642"/>
                  <a:gd name="connsiteX90" fmla="*/ 215584 w 505337"/>
                  <a:gd name="connsiteY90" fmla="*/ 369450 h 504642"/>
                  <a:gd name="connsiteX91" fmla="*/ 149161 w 505337"/>
                  <a:gd name="connsiteY91" fmla="*/ 290199 h 504642"/>
                  <a:gd name="connsiteX92" fmla="*/ 146247 w 505337"/>
                  <a:gd name="connsiteY92" fmla="*/ 264559 h 504642"/>
                  <a:gd name="connsiteX93" fmla="*/ 307061 w 505337"/>
                  <a:gd name="connsiteY93" fmla="*/ 131114 h 504642"/>
                  <a:gd name="connsiteX94" fmla="*/ 307061 w 505337"/>
                  <a:gd name="connsiteY94" fmla="*/ 131114 h 504642"/>
                  <a:gd name="connsiteX95" fmla="*/ 314635 w 505337"/>
                  <a:gd name="connsiteY95" fmla="*/ 128783 h 504642"/>
                  <a:gd name="connsiteX96" fmla="*/ 316966 w 505337"/>
                  <a:gd name="connsiteY96" fmla="*/ 128783 h 504642"/>
                  <a:gd name="connsiteX97" fmla="*/ 331533 w 505337"/>
                  <a:gd name="connsiteY97" fmla="*/ 137524 h 504642"/>
                  <a:gd name="connsiteX98" fmla="*/ 397956 w 505337"/>
                  <a:gd name="connsiteY98" fmla="*/ 216775 h 504642"/>
                  <a:gd name="connsiteX99" fmla="*/ 405530 w 505337"/>
                  <a:gd name="connsiteY99" fmla="*/ 234257 h 504642"/>
                  <a:gd name="connsiteX100" fmla="*/ 400869 w 505337"/>
                  <a:gd name="connsiteY100" fmla="*/ 241832 h 504642"/>
                  <a:gd name="connsiteX101" fmla="*/ 245882 w 505337"/>
                  <a:gd name="connsiteY101" fmla="*/ 371781 h 504642"/>
                  <a:gd name="connsiteX102" fmla="*/ 415435 w 505337"/>
                  <a:gd name="connsiteY102" fmla="*/ 298357 h 504642"/>
                  <a:gd name="connsiteX103" fmla="*/ 443986 w 505337"/>
                  <a:gd name="connsiteY103" fmla="*/ 332155 h 504642"/>
                  <a:gd name="connsiteX104" fmla="*/ 393294 w 505337"/>
                  <a:gd name="connsiteY104" fmla="*/ 374694 h 504642"/>
                  <a:gd name="connsiteX105" fmla="*/ 364744 w 505337"/>
                  <a:gd name="connsiteY105" fmla="*/ 340896 h 504642"/>
                  <a:gd name="connsiteX106" fmla="*/ 415435 w 505337"/>
                  <a:gd name="connsiteY106" fmla="*/ 298357 h 504642"/>
                  <a:gd name="connsiteX107" fmla="*/ 349012 w 505337"/>
                  <a:gd name="connsiteY107" fmla="*/ 353133 h 504642"/>
                  <a:gd name="connsiteX108" fmla="*/ 377563 w 505337"/>
                  <a:gd name="connsiteY108" fmla="*/ 386931 h 504642"/>
                  <a:gd name="connsiteX109" fmla="*/ 326289 w 505337"/>
                  <a:gd name="connsiteY109" fmla="*/ 430053 h 504642"/>
                  <a:gd name="connsiteX110" fmla="*/ 297738 w 505337"/>
                  <a:gd name="connsiteY110" fmla="*/ 396255 h 504642"/>
                  <a:gd name="connsiteX111" fmla="*/ 349012 w 505337"/>
                  <a:gd name="connsiteY111" fmla="*/ 353133 h 504642"/>
                  <a:gd name="connsiteX112" fmla="*/ 366492 w 505337"/>
                  <a:gd name="connsiteY112" fmla="*/ 478420 h 504642"/>
                  <a:gd name="connsiteX113" fmla="*/ 338524 w 505337"/>
                  <a:gd name="connsiteY113" fmla="*/ 445204 h 504642"/>
                  <a:gd name="connsiteX114" fmla="*/ 389798 w 505337"/>
                  <a:gd name="connsiteY114" fmla="*/ 402082 h 504642"/>
                  <a:gd name="connsiteX115" fmla="*/ 417766 w 505337"/>
                  <a:gd name="connsiteY115" fmla="*/ 435298 h 504642"/>
                  <a:gd name="connsiteX116" fmla="*/ 366492 w 505337"/>
                  <a:gd name="connsiteY116" fmla="*/ 478420 h 504642"/>
                  <a:gd name="connsiteX117" fmla="*/ 433498 w 505337"/>
                  <a:gd name="connsiteY117" fmla="*/ 422478 h 504642"/>
                  <a:gd name="connsiteX118" fmla="*/ 405530 w 505337"/>
                  <a:gd name="connsiteY118" fmla="*/ 389262 h 504642"/>
                  <a:gd name="connsiteX119" fmla="*/ 456221 w 505337"/>
                  <a:gd name="connsiteY119" fmla="*/ 346723 h 504642"/>
                  <a:gd name="connsiteX120" fmla="*/ 484189 w 505337"/>
                  <a:gd name="connsiteY120" fmla="*/ 379939 h 504642"/>
                  <a:gd name="connsiteX121" fmla="*/ 433498 w 505337"/>
                  <a:gd name="connsiteY121" fmla="*/ 422478 h 50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505337" h="504642">
                    <a:moveTo>
                      <a:pt x="502251" y="371198"/>
                    </a:moveTo>
                    <a:lnTo>
                      <a:pt x="427671" y="282040"/>
                    </a:lnTo>
                    <a:cubicBezTo>
                      <a:pt x="425341" y="279709"/>
                      <a:pt x="421845" y="277379"/>
                      <a:pt x="418349" y="276796"/>
                    </a:cubicBezTo>
                    <a:lnTo>
                      <a:pt x="418349" y="276796"/>
                    </a:lnTo>
                    <a:cubicBezTo>
                      <a:pt x="413687" y="276213"/>
                      <a:pt x="409026" y="277961"/>
                      <a:pt x="404365" y="281458"/>
                    </a:cubicBezTo>
                    <a:lnTo>
                      <a:pt x="351926" y="325162"/>
                    </a:lnTo>
                    <a:lnTo>
                      <a:pt x="344351" y="315839"/>
                    </a:lnTo>
                    <a:lnTo>
                      <a:pt x="413105" y="258731"/>
                    </a:lnTo>
                    <a:cubicBezTo>
                      <a:pt x="420097" y="252904"/>
                      <a:pt x="424175" y="245911"/>
                      <a:pt x="424758" y="237753"/>
                    </a:cubicBezTo>
                    <a:cubicBezTo>
                      <a:pt x="425923" y="227264"/>
                      <a:pt x="421845" y="215609"/>
                      <a:pt x="412522" y="205703"/>
                    </a:cubicBezTo>
                    <a:lnTo>
                      <a:pt x="346099" y="126452"/>
                    </a:lnTo>
                    <a:cubicBezTo>
                      <a:pt x="339107" y="118294"/>
                      <a:pt x="330367" y="112467"/>
                      <a:pt x="321045" y="110718"/>
                    </a:cubicBezTo>
                    <a:cubicBezTo>
                      <a:pt x="310557" y="108387"/>
                      <a:pt x="301234" y="110718"/>
                      <a:pt x="293660" y="116546"/>
                    </a:cubicBezTo>
                    <a:lnTo>
                      <a:pt x="225489" y="172487"/>
                    </a:lnTo>
                    <a:lnTo>
                      <a:pt x="216749" y="161416"/>
                    </a:lnTo>
                    <a:lnTo>
                      <a:pt x="269771" y="117128"/>
                    </a:lnTo>
                    <a:cubicBezTo>
                      <a:pt x="277345" y="110718"/>
                      <a:pt x="279093" y="100229"/>
                      <a:pt x="273849" y="93819"/>
                    </a:cubicBezTo>
                    <a:lnTo>
                      <a:pt x="198686" y="5245"/>
                    </a:lnTo>
                    <a:cubicBezTo>
                      <a:pt x="195773" y="2914"/>
                      <a:pt x="192860" y="583"/>
                      <a:pt x="189364" y="0"/>
                    </a:cubicBezTo>
                    <a:cubicBezTo>
                      <a:pt x="184703" y="0"/>
                      <a:pt x="180041" y="1748"/>
                      <a:pt x="175380" y="5245"/>
                    </a:cubicBezTo>
                    <a:lnTo>
                      <a:pt x="55935" y="106057"/>
                    </a:lnTo>
                    <a:cubicBezTo>
                      <a:pt x="48361" y="112467"/>
                      <a:pt x="46613" y="122956"/>
                      <a:pt x="51857" y="129366"/>
                    </a:cubicBezTo>
                    <a:lnTo>
                      <a:pt x="126437" y="217940"/>
                    </a:lnTo>
                    <a:cubicBezTo>
                      <a:pt x="128767" y="220271"/>
                      <a:pt x="132263" y="222602"/>
                      <a:pt x="135759" y="223185"/>
                    </a:cubicBezTo>
                    <a:lnTo>
                      <a:pt x="135759" y="223185"/>
                    </a:lnTo>
                    <a:cubicBezTo>
                      <a:pt x="140421" y="223768"/>
                      <a:pt x="145082" y="222019"/>
                      <a:pt x="149743" y="218523"/>
                    </a:cubicBezTo>
                    <a:lnTo>
                      <a:pt x="202182" y="174818"/>
                    </a:lnTo>
                    <a:lnTo>
                      <a:pt x="210922" y="185890"/>
                    </a:lnTo>
                    <a:lnTo>
                      <a:pt x="134011" y="250573"/>
                    </a:lnTo>
                    <a:cubicBezTo>
                      <a:pt x="120028" y="262810"/>
                      <a:pt x="120028" y="286702"/>
                      <a:pt x="134594" y="304184"/>
                    </a:cubicBezTo>
                    <a:lnTo>
                      <a:pt x="143917" y="315839"/>
                    </a:lnTo>
                    <a:lnTo>
                      <a:pt x="120610" y="335651"/>
                    </a:lnTo>
                    <a:cubicBezTo>
                      <a:pt x="87981" y="316421"/>
                      <a:pt x="44282" y="314090"/>
                      <a:pt x="12818" y="323414"/>
                    </a:cubicBezTo>
                    <a:lnTo>
                      <a:pt x="0" y="327493"/>
                    </a:lnTo>
                    <a:lnTo>
                      <a:pt x="66423" y="406744"/>
                    </a:lnTo>
                    <a:lnTo>
                      <a:pt x="50109" y="419564"/>
                    </a:lnTo>
                    <a:cubicBezTo>
                      <a:pt x="44282" y="424226"/>
                      <a:pt x="43699" y="432967"/>
                      <a:pt x="48943" y="438794"/>
                    </a:cubicBezTo>
                    <a:cubicBezTo>
                      <a:pt x="53605" y="444622"/>
                      <a:pt x="62344" y="445787"/>
                      <a:pt x="68754" y="440542"/>
                    </a:cubicBezTo>
                    <a:lnTo>
                      <a:pt x="84485" y="427140"/>
                    </a:lnTo>
                    <a:lnTo>
                      <a:pt x="149743" y="504642"/>
                    </a:lnTo>
                    <a:lnTo>
                      <a:pt x="155570" y="492988"/>
                    </a:lnTo>
                    <a:cubicBezTo>
                      <a:pt x="170136" y="465017"/>
                      <a:pt x="175380" y="425391"/>
                      <a:pt x="165475" y="391011"/>
                    </a:cubicBezTo>
                    <a:lnTo>
                      <a:pt x="191112" y="369450"/>
                    </a:lnTo>
                    <a:lnTo>
                      <a:pt x="202182" y="382852"/>
                    </a:lnTo>
                    <a:cubicBezTo>
                      <a:pt x="209757" y="391593"/>
                      <a:pt x="219080" y="396838"/>
                      <a:pt x="228985" y="398003"/>
                    </a:cubicBezTo>
                    <a:cubicBezTo>
                      <a:pt x="229567" y="398003"/>
                      <a:pt x="229567" y="398003"/>
                      <a:pt x="230150" y="398003"/>
                    </a:cubicBezTo>
                    <a:cubicBezTo>
                      <a:pt x="240638" y="399169"/>
                      <a:pt x="251708" y="395090"/>
                      <a:pt x="261031" y="387514"/>
                    </a:cubicBezTo>
                    <a:lnTo>
                      <a:pt x="330950" y="329241"/>
                    </a:lnTo>
                    <a:lnTo>
                      <a:pt x="338524" y="338565"/>
                    </a:lnTo>
                    <a:lnTo>
                      <a:pt x="285503" y="382852"/>
                    </a:lnTo>
                    <a:cubicBezTo>
                      <a:pt x="282589" y="385183"/>
                      <a:pt x="280259" y="388680"/>
                      <a:pt x="278511" y="392759"/>
                    </a:cubicBezTo>
                    <a:cubicBezTo>
                      <a:pt x="276763" y="398003"/>
                      <a:pt x="277928" y="402665"/>
                      <a:pt x="281424" y="406744"/>
                    </a:cubicBezTo>
                    <a:lnTo>
                      <a:pt x="356004" y="495902"/>
                    </a:lnTo>
                    <a:cubicBezTo>
                      <a:pt x="358335" y="498232"/>
                      <a:pt x="361831" y="500563"/>
                      <a:pt x="365327" y="501146"/>
                    </a:cubicBezTo>
                    <a:lnTo>
                      <a:pt x="365327" y="501146"/>
                    </a:lnTo>
                    <a:cubicBezTo>
                      <a:pt x="369988" y="501729"/>
                      <a:pt x="374649" y="499981"/>
                      <a:pt x="379311" y="496484"/>
                    </a:cubicBezTo>
                    <a:lnTo>
                      <a:pt x="499338" y="396255"/>
                    </a:lnTo>
                    <a:cubicBezTo>
                      <a:pt x="505747" y="388097"/>
                      <a:pt x="507495" y="377608"/>
                      <a:pt x="502251" y="371198"/>
                    </a:cubicBezTo>
                    <a:close/>
                    <a:moveTo>
                      <a:pt x="204513" y="146265"/>
                    </a:moveTo>
                    <a:lnTo>
                      <a:pt x="176545" y="113049"/>
                    </a:lnTo>
                    <a:lnTo>
                      <a:pt x="227819" y="69927"/>
                    </a:lnTo>
                    <a:lnTo>
                      <a:pt x="255787" y="103143"/>
                    </a:lnTo>
                    <a:lnTo>
                      <a:pt x="204513" y="146265"/>
                    </a:lnTo>
                    <a:close/>
                    <a:moveTo>
                      <a:pt x="187616" y="21561"/>
                    </a:moveTo>
                    <a:lnTo>
                      <a:pt x="216166" y="55359"/>
                    </a:lnTo>
                    <a:lnTo>
                      <a:pt x="164892" y="98481"/>
                    </a:lnTo>
                    <a:lnTo>
                      <a:pt x="136342" y="64683"/>
                    </a:lnTo>
                    <a:lnTo>
                      <a:pt x="187616" y="21561"/>
                    </a:lnTo>
                    <a:close/>
                    <a:moveTo>
                      <a:pt x="120610" y="76920"/>
                    </a:moveTo>
                    <a:lnTo>
                      <a:pt x="149161" y="110718"/>
                    </a:lnTo>
                    <a:lnTo>
                      <a:pt x="98469" y="153257"/>
                    </a:lnTo>
                    <a:lnTo>
                      <a:pt x="69919" y="119459"/>
                    </a:lnTo>
                    <a:lnTo>
                      <a:pt x="120610" y="76920"/>
                    </a:lnTo>
                    <a:close/>
                    <a:moveTo>
                      <a:pt x="138673" y="201624"/>
                    </a:moveTo>
                    <a:lnTo>
                      <a:pt x="110705" y="168408"/>
                    </a:lnTo>
                    <a:lnTo>
                      <a:pt x="161396" y="125869"/>
                    </a:lnTo>
                    <a:lnTo>
                      <a:pt x="189364" y="159085"/>
                    </a:lnTo>
                    <a:lnTo>
                      <a:pt x="138673" y="201624"/>
                    </a:lnTo>
                    <a:close/>
                    <a:moveTo>
                      <a:pt x="143917" y="471427"/>
                    </a:moveTo>
                    <a:lnTo>
                      <a:pt x="30881" y="335069"/>
                    </a:lnTo>
                    <a:cubicBezTo>
                      <a:pt x="62344" y="329824"/>
                      <a:pt x="107792" y="336234"/>
                      <a:pt x="132846" y="365370"/>
                    </a:cubicBezTo>
                    <a:cubicBezTo>
                      <a:pt x="156735" y="396255"/>
                      <a:pt x="154404" y="441708"/>
                      <a:pt x="143917" y="471427"/>
                    </a:cubicBezTo>
                    <a:close/>
                    <a:moveTo>
                      <a:pt x="153822" y="367701"/>
                    </a:moveTo>
                    <a:cubicBezTo>
                      <a:pt x="151491" y="363622"/>
                      <a:pt x="147995" y="358960"/>
                      <a:pt x="145082" y="354299"/>
                    </a:cubicBezTo>
                    <a:cubicBezTo>
                      <a:pt x="142751" y="351968"/>
                      <a:pt x="141003" y="349054"/>
                      <a:pt x="138090" y="347306"/>
                    </a:cubicBezTo>
                    <a:lnTo>
                      <a:pt x="157900" y="330990"/>
                    </a:lnTo>
                    <a:lnTo>
                      <a:pt x="174215" y="350802"/>
                    </a:lnTo>
                    <a:lnTo>
                      <a:pt x="153822" y="367701"/>
                    </a:lnTo>
                    <a:close/>
                    <a:moveTo>
                      <a:pt x="245882" y="371781"/>
                    </a:moveTo>
                    <a:cubicBezTo>
                      <a:pt x="240055" y="376442"/>
                      <a:pt x="234811" y="378191"/>
                      <a:pt x="229567" y="377608"/>
                    </a:cubicBezTo>
                    <a:cubicBezTo>
                      <a:pt x="224323" y="377025"/>
                      <a:pt x="219662" y="374111"/>
                      <a:pt x="215584" y="369450"/>
                    </a:cubicBezTo>
                    <a:lnTo>
                      <a:pt x="149161" y="290199"/>
                    </a:lnTo>
                    <a:cubicBezTo>
                      <a:pt x="141586" y="281458"/>
                      <a:pt x="140421" y="269220"/>
                      <a:pt x="146247" y="264559"/>
                    </a:cubicBezTo>
                    <a:lnTo>
                      <a:pt x="307061" y="131114"/>
                    </a:lnTo>
                    <a:lnTo>
                      <a:pt x="307061" y="131114"/>
                    </a:lnTo>
                    <a:cubicBezTo>
                      <a:pt x="309392" y="128783"/>
                      <a:pt x="312305" y="128783"/>
                      <a:pt x="314635" y="128783"/>
                    </a:cubicBezTo>
                    <a:cubicBezTo>
                      <a:pt x="315218" y="128783"/>
                      <a:pt x="316383" y="128783"/>
                      <a:pt x="316966" y="128783"/>
                    </a:cubicBezTo>
                    <a:cubicBezTo>
                      <a:pt x="322210" y="129948"/>
                      <a:pt x="326871" y="133445"/>
                      <a:pt x="331533" y="137524"/>
                    </a:cubicBezTo>
                    <a:lnTo>
                      <a:pt x="397956" y="216775"/>
                    </a:lnTo>
                    <a:cubicBezTo>
                      <a:pt x="403200" y="223185"/>
                      <a:pt x="406113" y="229012"/>
                      <a:pt x="405530" y="234257"/>
                    </a:cubicBezTo>
                    <a:cubicBezTo>
                      <a:pt x="405530" y="237170"/>
                      <a:pt x="403782" y="240084"/>
                      <a:pt x="400869" y="241832"/>
                    </a:cubicBezTo>
                    <a:lnTo>
                      <a:pt x="245882" y="371781"/>
                    </a:lnTo>
                    <a:close/>
                    <a:moveTo>
                      <a:pt x="415435" y="298357"/>
                    </a:moveTo>
                    <a:lnTo>
                      <a:pt x="443986" y="332155"/>
                    </a:lnTo>
                    <a:lnTo>
                      <a:pt x="393294" y="374694"/>
                    </a:lnTo>
                    <a:lnTo>
                      <a:pt x="364744" y="340896"/>
                    </a:lnTo>
                    <a:lnTo>
                      <a:pt x="415435" y="298357"/>
                    </a:lnTo>
                    <a:close/>
                    <a:moveTo>
                      <a:pt x="349012" y="353133"/>
                    </a:moveTo>
                    <a:lnTo>
                      <a:pt x="377563" y="386931"/>
                    </a:lnTo>
                    <a:lnTo>
                      <a:pt x="326289" y="430053"/>
                    </a:lnTo>
                    <a:lnTo>
                      <a:pt x="297738" y="396255"/>
                    </a:lnTo>
                    <a:lnTo>
                      <a:pt x="349012" y="353133"/>
                    </a:lnTo>
                    <a:close/>
                    <a:moveTo>
                      <a:pt x="366492" y="478420"/>
                    </a:moveTo>
                    <a:lnTo>
                      <a:pt x="338524" y="445204"/>
                    </a:lnTo>
                    <a:lnTo>
                      <a:pt x="389798" y="402082"/>
                    </a:lnTo>
                    <a:lnTo>
                      <a:pt x="417766" y="435298"/>
                    </a:lnTo>
                    <a:lnTo>
                      <a:pt x="366492" y="478420"/>
                    </a:lnTo>
                    <a:close/>
                    <a:moveTo>
                      <a:pt x="433498" y="422478"/>
                    </a:moveTo>
                    <a:lnTo>
                      <a:pt x="405530" y="389262"/>
                    </a:lnTo>
                    <a:lnTo>
                      <a:pt x="456221" y="346723"/>
                    </a:lnTo>
                    <a:lnTo>
                      <a:pt x="484189" y="379939"/>
                    </a:lnTo>
                    <a:lnTo>
                      <a:pt x="433498" y="422478"/>
                    </a:ln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2" name="手繪多邊形 151">
                <a:extLst>
                  <a:ext uri="{FF2B5EF4-FFF2-40B4-BE49-F238E27FC236}">
                    <a16:creationId xmlns:a16="http://schemas.microsoft.com/office/drawing/2014/main" id="{2B7B7993-6AAA-83F9-9201-9853AF240156}"/>
                  </a:ext>
                </a:extLst>
              </p:cNvPr>
              <p:cNvSpPr/>
              <p:nvPr/>
            </p:nvSpPr>
            <p:spPr>
              <a:xfrm>
                <a:off x="9173984" y="6121043"/>
                <a:ext cx="65409" cy="74559"/>
              </a:xfrm>
              <a:custGeom>
                <a:avLst/>
                <a:gdLst>
                  <a:gd name="connsiteX0" fmla="*/ 57683 w 65409"/>
                  <a:gd name="connsiteY0" fmla="*/ 38431 h 74559"/>
                  <a:gd name="connsiteX1" fmla="*/ 34959 w 65409"/>
                  <a:gd name="connsiteY1" fmla="*/ 11042 h 74559"/>
                  <a:gd name="connsiteX2" fmla="*/ 0 w 65409"/>
                  <a:gd name="connsiteY2" fmla="*/ 4632 h 74559"/>
                  <a:gd name="connsiteX3" fmla="*/ 58266 w 65409"/>
                  <a:gd name="connsiteY3" fmla="*/ 74560 h 74559"/>
                  <a:gd name="connsiteX4" fmla="*/ 57683 w 65409"/>
                  <a:gd name="connsiteY4" fmla="*/ 38431 h 7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09" h="74559">
                    <a:moveTo>
                      <a:pt x="57683" y="38431"/>
                    </a:moveTo>
                    <a:lnTo>
                      <a:pt x="34959" y="11042"/>
                    </a:lnTo>
                    <a:cubicBezTo>
                      <a:pt x="25054" y="-612"/>
                      <a:pt x="9323" y="-3526"/>
                      <a:pt x="0" y="4632"/>
                    </a:cubicBezTo>
                    <a:lnTo>
                      <a:pt x="58266" y="74560"/>
                    </a:lnTo>
                    <a:cubicBezTo>
                      <a:pt x="68171" y="66402"/>
                      <a:pt x="67588" y="50085"/>
                      <a:pt x="57683" y="38431"/>
                    </a:cubicBez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3" name="手繪多邊形 152">
                <a:extLst>
                  <a:ext uri="{FF2B5EF4-FFF2-40B4-BE49-F238E27FC236}">
                    <a16:creationId xmlns:a16="http://schemas.microsoft.com/office/drawing/2014/main" id="{ECF4D1FB-6E45-FD78-3E11-35940AF7C45F}"/>
                  </a:ext>
                </a:extLst>
              </p:cNvPr>
              <p:cNvSpPr/>
              <p:nvPr/>
            </p:nvSpPr>
            <p:spPr>
              <a:xfrm>
                <a:off x="8991611" y="6258378"/>
                <a:ext cx="82978" cy="82323"/>
              </a:xfrm>
              <a:custGeom>
                <a:avLst/>
                <a:gdLst>
                  <a:gd name="connsiteX0" fmla="*/ 78076 w 82978"/>
                  <a:gd name="connsiteY0" fmla="*/ 29878 h 82323"/>
                  <a:gd name="connsiteX1" fmla="*/ 68754 w 82978"/>
                  <a:gd name="connsiteY1" fmla="*/ 23468 h 82323"/>
                  <a:gd name="connsiteX2" fmla="*/ 57101 w 82978"/>
                  <a:gd name="connsiteY2" fmla="*/ 24633 h 82323"/>
                  <a:gd name="connsiteX3" fmla="*/ 58848 w 82978"/>
                  <a:gd name="connsiteY3" fmla="*/ 15310 h 82323"/>
                  <a:gd name="connsiteX4" fmla="*/ 54770 w 82978"/>
                  <a:gd name="connsiteY4" fmla="*/ 6569 h 82323"/>
                  <a:gd name="connsiteX5" fmla="*/ 47778 w 82978"/>
                  <a:gd name="connsiteY5" fmla="*/ 1324 h 82323"/>
                  <a:gd name="connsiteX6" fmla="*/ 39621 w 82978"/>
                  <a:gd name="connsiteY6" fmla="*/ 159 h 82323"/>
                  <a:gd name="connsiteX7" fmla="*/ 32046 w 82978"/>
                  <a:gd name="connsiteY7" fmla="*/ 2490 h 82323"/>
                  <a:gd name="connsiteX8" fmla="*/ 22141 w 82978"/>
                  <a:gd name="connsiteY8" fmla="*/ 9482 h 82323"/>
                  <a:gd name="connsiteX9" fmla="*/ 0 w 82978"/>
                  <a:gd name="connsiteY9" fmla="*/ 26964 h 82323"/>
                  <a:gd name="connsiteX10" fmla="*/ 44282 w 82978"/>
                  <a:gd name="connsiteY10" fmla="*/ 82323 h 82323"/>
                  <a:gd name="connsiteX11" fmla="*/ 63510 w 82978"/>
                  <a:gd name="connsiteY11" fmla="*/ 67173 h 82323"/>
                  <a:gd name="connsiteX12" fmla="*/ 76911 w 82978"/>
                  <a:gd name="connsiteY12" fmla="*/ 56101 h 82323"/>
                  <a:gd name="connsiteX13" fmla="*/ 82155 w 82978"/>
                  <a:gd name="connsiteY13" fmla="*/ 47360 h 82323"/>
                  <a:gd name="connsiteX14" fmla="*/ 82737 w 82978"/>
                  <a:gd name="connsiteY14" fmla="*/ 38036 h 82323"/>
                  <a:gd name="connsiteX15" fmla="*/ 78076 w 82978"/>
                  <a:gd name="connsiteY15" fmla="*/ 29878 h 82323"/>
                  <a:gd name="connsiteX16" fmla="*/ 28550 w 82978"/>
                  <a:gd name="connsiteY16" fmla="*/ 40950 h 82323"/>
                  <a:gd name="connsiteX17" fmla="*/ 18062 w 82978"/>
                  <a:gd name="connsiteY17" fmla="*/ 28130 h 82323"/>
                  <a:gd name="connsiteX18" fmla="*/ 24472 w 82978"/>
                  <a:gd name="connsiteY18" fmla="*/ 22885 h 82323"/>
                  <a:gd name="connsiteX19" fmla="*/ 33794 w 82978"/>
                  <a:gd name="connsiteY19" fmla="*/ 15892 h 82323"/>
                  <a:gd name="connsiteX20" fmla="*/ 39621 w 82978"/>
                  <a:gd name="connsiteY20" fmla="*/ 14727 h 82323"/>
                  <a:gd name="connsiteX21" fmla="*/ 44865 w 82978"/>
                  <a:gd name="connsiteY21" fmla="*/ 17641 h 82323"/>
                  <a:gd name="connsiteX22" fmla="*/ 46613 w 82978"/>
                  <a:gd name="connsiteY22" fmla="*/ 22885 h 82323"/>
                  <a:gd name="connsiteX23" fmla="*/ 43699 w 82978"/>
                  <a:gd name="connsiteY23" fmla="*/ 28712 h 82323"/>
                  <a:gd name="connsiteX24" fmla="*/ 36125 w 82978"/>
                  <a:gd name="connsiteY24" fmla="*/ 35122 h 82323"/>
                  <a:gd name="connsiteX25" fmla="*/ 28550 w 82978"/>
                  <a:gd name="connsiteY25" fmla="*/ 40950 h 82323"/>
                  <a:gd name="connsiteX26" fmla="*/ 65840 w 82978"/>
                  <a:gd name="connsiteY26" fmla="*/ 49691 h 82323"/>
                  <a:gd name="connsiteX27" fmla="*/ 58266 w 82978"/>
                  <a:gd name="connsiteY27" fmla="*/ 56101 h 82323"/>
                  <a:gd name="connsiteX28" fmla="*/ 48361 w 82978"/>
                  <a:gd name="connsiteY28" fmla="*/ 64259 h 82323"/>
                  <a:gd name="connsiteX29" fmla="*/ 36125 w 82978"/>
                  <a:gd name="connsiteY29" fmla="*/ 49691 h 82323"/>
                  <a:gd name="connsiteX30" fmla="*/ 44865 w 82978"/>
                  <a:gd name="connsiteY30" fmla="*/ 42115 h 82323"/>
                  <a:gd name="connsiteX31" fmla="*/ 55353 w 82978"/>
                  <a:gd name="connsiteY31" fmla="*/ 35122 h 82323"/>
                  <a:gd name="connsiteX32" fmla="*/ 60596 w 82978"/>
                  <a:gd name="connsiteY32" fmla="*/ 35122 h 82323"/>
                  <a:gd name="connsiteX33" fmla="*/ 64675 w 82978"/>
                  <a:gd name="connsiteY33" fmla="*/ 38619 h 82323"/>
                  <a:gd name="connsiteX34" fmla="*/ 67006 w 82978"/>
                  <a:gd name="connsiteY34" fmla="*/ 44446 h 82323"/>
                  <a:gd name="connsiteX35" fmla="*/ 65840 w 82978"/>
                  <a:gd name="connsiteY35" fmla="*/ 49691 h 8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2978" h="82323">
                    <a:moveTo>
                      <a:pt x="78076" y="29878"/>
                    </a:moveTo>
                    <a:cubicBezTo>
                      <a:pt x="75746" y="26964"/>
                      <a:pt x="72250" y="24633"/>
                      <a:pt x="68754" y="23468"/>
                    </a:cubicBezTo>
                    <a:cubicBezTo>
                      <a:pt x="65258" y="22302"/>
                      <a:pt x="61179" y="22885"/>
                      <a:pt x="57101" y="24633"/>
                    </a:cubicBezTo>
                    <a:cubicBezTo>
                      <a:pt x="58266" y="21720"/>
                      <a:pt x="59431" y="18223"/>
                      <a:pt x="58848" y="15310"/>
                    </a:cubicBezTo>
                    <a:cubicBezTo>
                      <a:pt x="58848" y="11813"/>
                      <a:pt x="57101" y="9482"/>
                      <a:pt x="54770" y="6569"/>
                    </a:cubicBezTo>
                    <a:cubicBezTo>
                      <a:pt x="52439" y="4238"/>
                      <a:pt x="50691" y="2490"/>
                      <a:pt x="47778" y="1324"/>
                    </a:cubicBezTo>
                    <a:cubicBezTo>
                      <a:pt x="44865" y="742"/>
                      <a:pt x="42534" y="-424"/>
                      <a:pt x="39621" y="159"/>
                    </a:cubicBezTo>
                    <a:cubicBezTo>
                      <a:pt x="37290" y="742"/>
                      <a:pt x="34377" y="1324"/>
                      <a:pt x="32046" y="2490"/>
                    </a:cubicBezTo>
                    <a:cubicBezTo>
                      <a:pt x="29716" y="4238"/>
                      <a:pt x="26220" y="5986"/>
                      <a:pt x="22141" y="9482"/>
                    </a:cubicBezTo>
                    <a:lnTo>
                      <a:pt x="0" y="26964"/>
                    </a:lnTo>
                    <a:lnTo>
                      <a:pt x="44282" y="82323"/>
                    </a:lnTo>
                    <a:lnTo>
                      <a:pt x="63510" y="67173"/>
                    </a:lnTo>
                    <a:cubicBezTo>
                      <a:pt x="70502" y="61345"/>
                      <a:pt x="75163" y="57849"/>
                      <a:pt x="76911" y="56101"/>
                    </a:cubicBezTo>
                    <a:cubicBezTo>
                      <a:pt x="79242" y="53187"/>
                      <a:pt x="81572" y="50856"/>
                      <a:pt x="82155" y="47360"/>
                    </a:cubicBezTo>
                    <a:cubicBezTo>
                      <a:pt x="82737" y="44446"/>
                      <a:pt x="83320" y="40950"/>
                      <a:pt x="82737" y="38036"/>
                    </a:cubicBezTo>
                    <a:cubicBezTo>
                      <a:pt x="81572" y="35122"/>
                      <a:pt x="79824" y="32209"/>
                      <a:pt x="78076" y="29878"/>
                    </a:cubicBezTo>
                    <a:close/>
                    <a:moveTo>
                      <a:pt x="28550" y="40950"/>
                    </a:moveTo>
                    <a:lnTo>
                      <a:pt x="18062" y="28130"/>
                    </a:lnTo>
                    <a:lnTo>
                      <a:pt x="24472" y="22885"/>
                    </a:lnTo>
                    <a:cubicBezTo>
                      <a:pt x="29716" y="18806"/>
                      <a:pt x="32629" y="15892"/>
                      <a:pt x="33794" y="15892"/>
                    </a:cubicBezTo>
                    <a:cubicBezTo>
                      <a:pt x="35542" y="14144"/>
                      <a:pt x="37290" y="14144"/>
                      <a:pt x="39621" y="14727"/>
                    </a:cubicBezTo>
                    <a:cubicBezTo>
                      <a:pt x="41951" y="15310"/>
                      <a:pt x="43117" y="16475"/>
                      <a:pt x="44865" y="17641"/>
                    </a:cubicBezTo>
                    <a:cubicBezTo>
                      <a:pt x="46613" y="19389"/>
                      <a:pt x="46613" y="21137"/>
                      <a:pt x="46613" y="22885"/>
                    </a:cubicBezTo>
                    <a:cubicBezTo>
                      <a:pt x="46613" y="24633"/>
                      <a:pt x="45447" y="26964"/>
                      <a:pt x="43699" y="28712"/>
                    </a:cubicBezTo>
                    <a:cubicBezTo>
                      <a:pt x="43117" y="29295"/>
                      <a:pt x="40203" y="31626"/>
                      <a:pt x="36125" y="35122"/>
                    </a:cubicBezTo>
                    <a:lnTo>
                      <a:pt x="28550" y="40950"/>
                    </a:lnTo>
                    <a:close/>
                    <a:moveTo>
                      <a:pt x="65840" y="49691"/>
                    </a:moveTo>
                    <a:cubicBezTo>
                      <a:pt x="65258" y="50856"/>
                      <a:pt x="62344" y="52604"/>
                      <a:pt x="58266" y="56101"/>
                    </a:cubicBezTo>
                    <a:lnTo>
                      <a:pt x="48361" y="64259"/>
                    </a:lnTo>
                    <a:lnTo>
                      <a:pt x="36125" y="49691"/>
                    </a:lnTo>
                    <a:lnTo>
                      <a:pt x="44865" y="42115"/>
                    </a:lnTo>
                    <a:cubicBezTo>
                      <a:pt x="50109" y="38036"/>
                      <a:pt x="53605" y="35122"/>
                      <a:pt x="55353" y="35122"/>
                    </a:cubicBezTo>
                    <a:cubicBezTo>
                      <a:pt x="57101" y="33957"/>
                      <a:pt x="58848" y="34540"/>
                      <a:pt x="60596" y="35122"/>
                    </a:cubicBezTo>
                    <a:cubicBezTo>
                      <a:pt x="62344" y="35705"/>
                      <a:pt x="64092" y="36871"/>
                      <a:pt x="64675" y="38619"/>
                    </a:cubicBezTo>
                    <a:cubicBezTo>
                      <a:pt x="66423" y="40367"/>
                      <a:pt x="67006" y="42115"/>
                      <a:pt x="67006" y="44446"/>
                    </a:cubicBezTo>
                    <a:cubicBezTo>
                      <a:pt x="68171" y="46777"/>
                      <a:pt x="67588" y="48525"/>
                      <a:pt x="65840" y="49691"/>
                    </a:cubicBez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4" name="手繪多邊形 153">
                <a:extLst>
                  <a:ext uri="{FF2B5EF4-FFF2-40B4-BE49-F238E27FC236}">
                    <a16:creationId xmlns:a16="http://schemas.microsoft.com/office/drawing/2014/main" id="{226F7894-78D4-1B11-BAF2-BA543E5E10B0}"/>
                  </a:ext>
                </a:extLst>
              </p:cNvPr>
              <p:cNvSpPr/>
              <p:nvPr/>
            </p:nvSpPr>
            <p:spPr>
              <a:xfrm>
                <a:off x="9048129" y="6218912"/>
                <a:ext cx="64202" cy="74677"/>
              </a:xfrm>
              <a:custGeom>
                <a:avLst/>
                <a:gdLst>
                  <a:gd name="connsiteX0" fmla="*/ 59431 w 64202"/>
                  <a:gd name="connsiteY0" fmla="*/ 34381 h 74677"/>
                  <a:gd name="connsiteX1" fmla="*/ 43699 w 64202"/>
                  <a:gd name="connsiteY1" fmla="*/ 25057 h 74677"/>
                  <a:gd name="connsiteX2" fmla="*/ 27385 w 64202"/>
                  <a:gd name="connsiteY2" fmla="*/ 29136 h 74677"/>
                  <a:gd name="connsiteX3" fmla="*/ 21558 w 64202"/>
                  <a:gd name="connsiteY3" fmla="*/ 36712 h 74677"/>
                  <a:gd name="connsiteX4" fmla="*/ 15732 w 64202"/>
                  <a:gd name="connsiteY4" fmla="*/ 26223 h 74677"/>
                  <a:gd name="connsiteX5" fmla="*/ 35542 w 64202"/>
                  <a:gd name="connsiteY5" fmla="*/ 9906 h 74677"/>
                  <a:gd name="connsiteX6" fmla="*/ 27968 w 64202"/>
                  <a:gd name="connsiteY6" fmla="*/ 0 h 74677"/>
                  <a:gd name="connsiteX7" fmla="*/ 0 w 64202"/>
                  <a:gd name="connsiteY7" fmla="*/ 22726 h 74677"/>
                  <a:gd name="connsiteX8" fmla="*/ 18062 w 64202"/>
                  <a:gd name="connsiteY8" fmla="*/ 55942 h 74677"/>
                  <a:gd name="connsiteX9" fmla="*/ 27385 w 64202"/>
                  <a:gd name="connsiteY9" fmla="*/ 50115 h 74677"/>
                  <a:gd name="connsiteX10" fmla="*/ 32629 w 64202"/>
                  <a:gd name="connsiteY10" fmla="*/ 39626 h 74677"/>
                  <a:gd name="connsiteX11" fmla="*/ 40203 w 64202"/>
                  <a:gd name="connsiteY11" fmla="*/ 37295 h 74677"/>
                  <a:gd name="connsiteX12" fmla="*/ 48361 w 64202"/>
                  <a:gd name="connsiteY12" fmla="*/ 42539 h 74677"/>
                  <a:gd name="connsiteX13" fmla="*/ 52439 w 64202"/>
                  <a:gd name="connsiteY13" fmla="*/ 52446 h 74677"/>
                  <a:gd name="connsiteX14" fmla="*/ 48943 w 64202"/>
                  <a:gd name="connsiteY14" fmla="*/ 59438 h 74677"/>
                  <a:gd name="connsiteX15" fmla="*/ 42534 w 64202"/>
                  <a:gd name="connsiteY15" fmla="*/ 61769 h 74677"/>
                  <a:gd name="connsiteX16" fmla="*/ 35542 w 64202"/>
                  <a:gd name="connsiteY16" fmla="*/ 58273 h 74677"/>
                  <a:gd name="connsiteX17" fmla="*/ 25054 w 64202"/>
                  <a:gd name="connsiteY17" fmla="*/ 68762 h 74677"/>
                  <a:gd name="connsiteX18" fmla="*/ 39621 w 64202"/>
                  <a:gd name="connsiteY18" fmla="*/ 74589 h 74677"/>
                  <a:gd name="connsiteX19" fmla="*/ 55353 w 64202"/>
                  <a:gd name="connsiteY19" fmla="*/ 68762 h 74677"/>
                  <a:gd name="connsiteX20" fmla="*/ 64092 w 64202"/>
                  <a:gd name="connsiteY20" fmla="*/ 48949 h 74677"/>
                  <a:gd name="connsiteX21" fmla="*/ 59431 w 64202"/>
                  <a:gd name="connsiteY21" fmla="*/ 34381 h 7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202" h="74677">
                    <a:moveTo>
                      <a:pt x="59431" y="34381"/>
                    </a:moveTo>
                    <a:cubicBezTo>
                      <a:pt x="55353" y="28554"/>
                      <a:pt x="49526" y="25640"/>
                      <a:pt x="43699" y="25057"/>
                    </a:cubicBezTo>
                    <a:cubicBezTo>
                      <a:pt x="37873" y="24475"/>
                      <a:pt x="32629" y="25640"/>
                      <a:pt x="27385" y="29136"/>
                    </a:cubicBezTo>
                    <a:cubicBezTo>
                      <a:pt x="25054" y="31467"/>
                      <a:pt x="22724" y="33216"/>
                      <a:pt x="21558" y="36712"/>
                    </a:cubicBezTo>
                    <a:lnTo>
                      <a:pt x="15732" y="26223"/>
                    </a:lnTo>
                    <a:lnTo>
                      <a:pt x="35542" y="9906"/>
                    </a:lnTo>
                    <a:lnTo>
                      <a:pt x="27968" y="0"/>
                    </a:lnTo>
                    <a:lnTo>
                      <a:pt x="0" y="22726"/>
                    </a:lnTo>
                    <a:lnTo>
                      <a:pt x="18062" y="55942"/>
                    </a:lnTo>
                    <a:lnTo>
                      <a:pt x="27385" y="50115"/>
                    </a:lnTo>
                    <a:cubicBezTo>
                      <a:pt x="27968" y="45453"/>
                      <a:pt x="29133" y="41956"/>
                      <a:pt x="32629" y="39626"/>
                    </a:cubicBezTo>
                    <a:cubicBezTo>
                      <a:pt x="34959" y="37295"/>
                      <a:pt x="37290" y="37295"/>
                      <a:pt x="40203" y="37295"/>
                    </a:cubicBezTo>
                    <a:cubicBezTo>
                      <a:pt x="43117" y="37295"/>
                      <a:pt x="46030" y="39626"/>
                      <a:pt x="48361" y="42539"/>
                    </a:cubicBezTo>
                    <a:cubicBezTo>
                      <a:pt x="51274" y="46618"/>
                      <a:pt x="53022" y="49532"/>
                      <a:pt x="52439" y="52446"/>
                    </a:cubicBezTo>
                    <a:cubicBezTo>
                      <a:pt x="51857" y="55359"/>
                      <a:pt x="51274" y="57690"/>
                      <a:pt x="48943" y="59438"/>
                    </a:cubicBezTo>
                    <a:cubicBezTo>
                      <a:pt x="47195" y="61186"/>
                      <a:pt x="44865" y="61769"/>
                      <a:pt x="42534" y="61769"/>
                    </a:cubicBezTo>
                    <a:cubicBezTo>
                      <a:pt x="40203" y="61769"/>
                      <a:pt x="37290" y="60021"/>
                      <a:pt x="35542" y="58273"/>
                    </a:cubicBezTo>
                    <a:lnTo>
                      <a:pt x="25054" y="68762"/>
                    </a:lnTo>
                    <a:cubicBezTo>
                      <a:pt x="29133" y="72841"/>
                      <a:pt x="34377" y="75172"/>
                      <a:pt x="39621" y="74589"/>
                    </a:cubicBezTo>
                    <a:cubicBezTo>
                      <a:pt x="44865" y="74589"/>
                      <a:pt x="50109" y="72841"/>
                      <a:pt x="55353" y="68762"/>
                    </a:cubicBezTo>
                    <a:cubicBezTo>
                      <a:pt x="61762" y="63517"/>
                      <a:pt x="64675" y="57107"/>
                      <a:pt x="64092" y="48949"/>
                    </a:cubicBezTo>
                    <a:cubicBezTo>
                      <a:pt x="64675" y="44287"/>
                      <a:pt x="62927" y="39043"/>
                      <a:pt x="59431" y="34381"/>
                    </a:cubicBez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5" name="手繪多邊形 154">
                <a:extLst>
                  <a:ext uri="{FF2B5EF4-FFF2-40B4-BE49-F238E27FC236}">
                    <a16:creationId xmlns:a16="http://schemas.microsoft.com/office/drawing/2014/main" id="{699465A0-4AD3-09E9-87F9-F255DE332033}"/>
                  </a:ext>
                </a:extLst>
              </p:cNvPr>
              <p:cNvSpPr/>
              <p:nvPr/>
            </p:nvSpPr>
            <p:spPr>
              <a:xfrm>
                <a:off x="9091849" y="6184442"/>
                <a:ext cx="76890" cy="75240"/>
              </a:xfrm>
              <a:custGeom>
                <a:avLst/>
                <a:gdLst>
                  <a:gd name="connsiteX0" fmla="*/ 35522 w 76890"/>
                  <a:gd name="connsiteY0" fmla="*/ 34470 h 75240"/>
                  <a:gd name="connsiteX1" fmla="*/ 42514 w 76890"/>
                  <a:gd name="connsiteY1" fmla="*/ 43793 h 75240"/>
                  <a:gd name="connsiteX2" fmla="*/ 55333 w 76890"/>
                  <a:gd name="connsiteY2" fmla="*/ 33304 h 75240"/>
                  <a:gd name="connsiteX3" fmla="*/ 61159 w 76890"/>
                  <a:gd name="connsiteY3" fmla="*/ 40297 h 75240"/>
                  <a:gd name="connsiteX4" fmla="*/ 58246 w 76890"/>
                  <a:gd name="connsiteY4" fmla="*/ 49038 h 75240"/>
                  <a:gd name="connsiteX5" fmla="*/ 52419 w 76890"/>
                  <a:gd name="connsiteY5" fmla="*/ 56031 h 75240"/>
                  <a:gd name="connsiteX6" fmla="*/ 36688 w 76890"/>
                  <a:gd name="connsiteY6" fmla="*/ 60110 h 75240"/>
                  <a:gd name="connsiteX7" fmla="*/ 20373 w 76890"/>
                  <a:gd name="connsiteY7" fmla="*/ 49038 h 75240"/>
                  <a:gd name="connsiteX8" fmla="*/ 13964 w 76890"/>
                  <a:gd name="connsiteY8" fmla="*/ 32139 h 75240"/>
                  <a:gd name="connsiteX9" fmla="*/ 21538 w 76890"/>
                  <a:gd name="connsiteY9" fmla="*/ 18153 h 75240"/>
                  <a:gd name="connsiteX10" fmla="*/ 31444 w 76890"/>
                  <a:gd name="connsiteY10" fmla="*/ 14074 h 75240"/>
                  <a:gd name="connsiteX11" fmla="*/ 41349 w 76890"/>
                  <a:gd name="connsiteY11" fmla="*/ 16988 h 75240"/>
                  <a:gd name="connsiteX12" fmla="*/ 50671 w 76890"/>
                  <a:gd name="connsiteY12" fmla="*/ 5916 h 75240"/>
                  <a:gd name="connsiteX13" fmla="*/ 33774 w 76890"/>
                  <a:gd name="connsiteY13" fmla="*/ 89 h 75240"/>
                  <a:gd name="connsiteX14" fmla="*/ 13964 w 76890"/>
                  <a:gd name="connsiteY14" fmla="*/ 8830 h 75240"/>
                  <a:gd name="connsiteX15" fmla="*/ 2893 w 76890"/>
                  <a:gd name="connsiteY15" fmla="*/ 22232 h 75240"/>
                  <a:gd name="connsiteX16" fmla="*/ 563 w 76890"/>
                  <a:gd name="connsiteY16" fmla="*/ 41462 h 75240"/>
                  <a:gd name="connsiteX17" fmla="*/ 9303 w 76890"/>
                  <a:gd name="connsiteY17" fmla="*/ 60110 h 75240"/>
                  <a:gd name="connsiteX18" fmla="*/ 24452 w 76890"/>
                  <a:gd name="connsiteY18" fmla="*/ 72347 h 75240"/>
                  <a:gd name="connsiteX19" fmla="*/ 42514 w 76890"/>
                  <a:gd name="connsiteY19" fmla="*/ 74678 h 75240"/>
                  <a:gd name="connsiteX20" fmla="*/ 60576 w 76890"/>
                  <a:gd name="connsiteY20" fmla="*/ 65937 h 75240"/>
                  <a:gd name="connsiteX21" fmla="*/ 71647 w 76890"/>
                  <a:gd name="connsiteY21" fmla="*/ 52534 h 75240"/>
                  <a:gd name="connsiteX22" fmla="*/ 76891 w 76890"/>
                  <a:gd name="connsiteY22" fmla="*/ 38549 h 75240"/>
                  <a:gd name="connsiteX23" fmla="*/ 59411 w 76890"/>
                  <a:gd name="connsiteY23" fmla="*/ 16405 h 75240"/>
                  <a:gd name="connsiteX24" fmla="*/ 35522 w 76890"/>
                  <a:gd name="connsiteY24" fmla="*/ 34470 h 7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890" h="75240">
                    <a:moveTo>
                      <a:pt x="35522" y="34470"/>
                    </a:moveTo>
                    <a:lnTo>
                      <a:pt x="42514" y="43793"/>
                    </a:lnTo>
                    <a:lnTo>
                      <a:pt x="55333" y="33304"/>
                    </a:lnTo>
                    <a:lnTo>
                      <a:pt x="61159" y="40297"/>
                    </a:lnTo>
                    <a:cubicBezTo>
                      <a:pt x="60576" y="43210"/>
                      <a:pt x="59411" y="46124"/>
                      <a:pt x="58246" y="49038"/>
                    </a:cubicBezTo>
                    <a:cubicBezTo>
                      <a:pt x="57081" y="51951"/>
                      <a:pt x="54750" y="53700"/>
                      <a:pt x="52419" y="56031"/>
                    </a:cubicBezTo>
                    <a:cubicBezTo>
                      <a:pt x="47758" y="59527"/>
                      <a:pt x="42514" y="61275"/>
                      <a:pt x="36688" y="60110"/>
                    </a:cubicBezTo>
                    <a:cubicBezTo>
                      <a:pt x="30861" y="58944"/>
                      <a:pt x="25617" y="55448"/>
                      <a:pt x="20373" y="49038"/>
                    </a:cubicBezTo>
                    <a:cubicBezTo>
                      <a:pt x="15712" y="42628"/>
                      <a:pt x="13381" y="37383"/>
                      <a:pt x="13964" y="32139"/>
                    </a:cubicBezTo>
                    <a:cubicBezTo>
                      <a:pt x="14546" y="26894"/>
                      <a:pt x="16877" y="21650"/>
                      <a:pt x="21538" y="18153"/>
                    </a:cubicBezTo>
                    <a:cubicBezTo>
                      <a:pt x="24452" y="15822"/>
                      <a:pt x="27948" y="14074"/>
                      <a:pt x="31444" y="14074"/>
                    </a:cubicBezTo>
                    <a:cubicBezTo>
                      <a:pt x="34940" y="14074"/>
                      <a:pt x="37853" y="14657"/>
                      <a:pt x="41349" y="16988"/>
                    </a:cubicBezTo>
                    <a:lnTo>
                      <a:pt x="50671" y="5916"/>
                    </a:lnTo>
                    <a:cubicBezTo>
                      <a:pt x="45427" y="1837"/>
                      <a:pt x="39601" y="-494"/>
                      <a:pt x="33774" y="89"/>
                    </a:cubicBezTo>
                    <a:cubicBezTo>
                      <a:pt x="27365" y="89"/>
                      <a:pt x="20956" y="3002"/>
                      <a:pt x="13964" y="8830"/>
                    </a:cubicBezTo>
                    <a:cubicBezTo>
                      <a:pt x="8720" y="12909"/>
                      <a:pt x="5224" y="17570"/>
                      <a:pt x="2893" y="22232"/>
                    </a:cubicBezTo>
                    <a:cubicBezTo>
                      <a:pt x="-20" y="28642"/>
                      <a:pt x="-603" y="35052"/>
                      <a:pt x="563" y="41462"/>
                    </a:cubicBezTo>
                    <a:cubicBezTo>
                      <a:pt x="1728" y="47872"/>
                      <a:pt x="4641" y="54282"/>
                      <a:pt x="9303" y="60110"/>
                    </a:cubicBezTo>
                    <a:cubicBezTo>
                      <a:pt x="13381" y="65354"/>
                      <a:pt x="18625" y="69433"/>
                      <a:pt x="24452" y="72347"/>
                    </a:cubicBezTo>
                    <a:cubicBezTo>
                      <a:pt x="30278" y="75261"/>
                      <a:pt x="36688" y="75843"/>
                      <a:pt x="42514" y="74678"/>
                    </a:cubicBezTo>
                    <a:cubicBezTo>
                      <a:pt x="48341" y="73512"/>
                      <a:pt x="54750" y="70599"/>
                      <a:pt x="60576" y="65937"/>
                    </a:cubicBezTo>
                    <a:cubicBezTo>
                      <a:pt x="65238" y="62441"/>
                      <a:pt x="68734" y="57779"/>
                      <a:pt x="71647" y="52534"/>
                    </a:cubicBezTo>
                    <a:cubicBezTo>
                      <a:pt x="74560" y="46707"/>
                      <a:pt x="76891" y="42628"/>
                      <a:pt x="76891" y="38549"/>
                    </a:cubicBezTo>
                    <a:lnTo>
                      <a:pt x="59411" y="16405"/>
                    </a:lnTo>
                    <a:lnTo>
                      <a:pt x="35522" y="34470"/>
                    </a:lnTo>
                    <a:close/>
                  </a:path>
                </a:pathLst>
              </a:custGeom>
              <a:grpFill/>
              <a:ln w="58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0" name="圖形 24">
              <a:extLst>
                <a:ext uri="{FF2B5EF4-FFF2-40B4-BE49-F238E27FC236}">
                  <a16:creationId xmlns:a16="http://schemas.microsoft.com/office/drawing/2014/main" id="{B9284002-A057-5C61-2FC0-8F5D9B3AC669}"/>
                </a:ext>
              </a:extLst>
            </p:cNvPr>
            <p:cNvGrpSpPr/>
            <p:nvPr/>
          </p:nvGrpSpPr>
          <p:grpSpPr>
            <a:xfrm>
              <a:off x="5353843" y="5886670"/>
              <a:ext cx="347657" cy="414333"/>
              <a:chOff x="6257100" y="5991336"/>
              <a:chExt cx="428381" cy="510539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141" name="手繪多邊形 140">
                <a:extLst>
                  <a:ext uri="{FF2B5EF4-FFF2-40B4-BE49-F238E27FC236}">
                    <a16:creationId xmlns:a16="http://schemas.microsoft.com/office/drawing/2014/main" id="{E10CF4C1-B4CA-83FF-3877-3DCC1B553EA1}"/>
                  </a:ext>
                </a:extLst>
              </p:cNvPr>
              <p:cNvSpPr/>
              <p:nvPr/>
            </p:nvSpPr>
            <p:spPr>
              <a:xfrm>
                <a:off x="6357424" y="6358475"/>
                <a:ext cx="51232" cy="81634"/>
              </a:xfrm>
              <a:custGeom>
                <a:avLst/>
                <a:gdLst>
                  <a:gd name="connsiteX0" fmla="*/ 13346 w 51232"/>
                  <a:gd name="connsiteY0" fmla="*/ 51831 h 81634"/>
                  <a:gd name="connsiteX1" fmla="*/ 24109 w 51232"/>
                  <a:gd name="connsiteY1" fmla="*/ 51831 h 81634"/>
                  <a:gd name="connsiteX2" fmla="*/ 36594 w 51232"/>
                  <a:gd name="connsiteY2" fmla="*/ 81635 h 81634"/>
                  <a:gd name="connsiteX3" fmla="*/ 51232 w 51232"/>
                  <a:gd name="connsiteY3" fmla="*/ 81635 h 81634"/>
                  <a:gd name="connsiteX4" fmla="*/ 51232 w 51232"/>
                  <a:gd name="connsiteY4" fmla="*/ 80771 h 81634"/>
                  <a:gd name="connsiteX5" fmla="*/ 37025 w 51232"/>
                  <a:gd name="connsiteY5" fmla="*/ 47512 h 81634"/>
                  <a:gd name="connsiteX6" fmla="*/ 46066 w 51232"/>
                  <a:gd name="connsiteY6" fmla="*/ 38442 h 81634"/>
                  <a:gd name="connsiteX7" fmla="*/ 49079 w 51232"/>
                  <a:gd name="connsiteY7" fmla="*/ 24620 h 81634"/>
                  <a:gd name="connsiteX8" fmla="*/ 42622 w 51232"/>
                  <a:gd name="connsiteY8" fmla="*/ 6479 h 81634"/>
                  <a:gd name="connsiteX9" fmla="*/ 24540 w 51232"/>
                  <a:gd name="connsiteY9" fmla="*/ 0 h 81634"/>
                  <a:gd name="connsiteX10" fmla="*/ 0 w 51232"/>
                  <a:gd name="connsiteY10" fmla="*/ 0 h 81634"/>
                  <a:gd name="connsiteX11" fmla="*/ 0 w 51232"/>
                  <a:gd name="connsiteY11" fmla="*/ 81635 h 81634"/>
                  <a:gd name="connsiteX12" fmla="*/ 13777 w 51232"/>
                  <a:gd name="connsiteY12" fmla="*/ 81635 h 81634"/>
                  <a:gd name="connsiteX13" fmla="*/ 13777 w 51232"/>
                  <a:gd name="connsiteY13" fmla="*/ 51831 h 81634"/>
                  <a:gd name="connsiteX14" fmla="*/ 13346 w 51232"/>
                  <a:gd name="connsiteY14" fmla="*/ 13390 h 81634"/>
                  <a:gd name="connsiteX15" fmla="*/ 24109 w 51232"/>
                  <a:gd name="connsiteY15" fmla="*/ 13390 h 81634"/>
                  <a:gd name="connsiteX16" fmla="*/ 32289 w 51232"/>
                  <a:gd name="connsiteY16" fmla="*/ 16845 h 81634"/>
                  <a:gd name="connsiteX17" fmla="*/ 34872 w 51232"/>
                  <a:gd name="connsiteY17" fmla="*/ 25916 h 81634"/>
                  <a:gd name="connsiteX18" fmla="*/ 31859 w 51232"/>
                  <a:gd name="connsiteY18" fmla="*/ 34986 h 81634"/>
                  <a:gd name="connsiteX19" fmla="*/ 24109 w 51232"/>
                  <a:gd name="connsiteY19" fmla="*/ 38010 h 81634"/>
                  <a:gd name="connsiteX20" fmla="*/ 13346 w 51232"/>
                  <a:gd name="connsiteY20" fmla="*/ 38010 h 81634"/>
                  <a:gd name="connsiteX21" fmla="*/ 13346 w 51232"/>
                  <a:gd name="connsiteY21" fmla="*/ 13390 h 8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1232" h="81634">
                    <a:moveTo>
                      <a:pt x="13346" y="51831"/>
                    </a:moveTo>
                    <a:lnTo>
                      <a:pt x="24109" y="51831"/>
                    </a:lnTo>
                    <a:lnTo>
                      <a:pt x="36594" y="81635"/>
                    </a:lnTo>
                    <a:lnTo>
                      <a:pt x="51232" y="81635"/>
                    </a:lnTo>
                    <a:lnTo>
                      <a:pt x="51232" y="80771"/>
                    </a:lnTo>
                    <a:lnTo>
                      <a:pt x="37025" y="47512"/>
                    </a:lnTo>
                    <a:cubicBezTo>
                      <a:pt x="40900" y="45353"/>
                      <a:pt x="43913" y="42329"/>
                      <a:pt x="46066" y="38442"/>
                    </a:cubicBezTo>
                    <a:cubicBezTo>
                      <a:pt x="48218" y="34554"/>
                      <a:pt x="49079" y="30235"/>
                      <a:pt x="49079" y="24620"/>
                    </a:cubicBezTo>
                    <a:cubicBezTo>
                      <a:pt x="49079" y="16845"/>
                      <a:pt x="46927" y="10798"/>
                      <a:pt x="42622" y="6479"/>
                    </a:cubicBezTo>
                    <a:cubicBezTo>
                      <a:pt x="38316" y="2160"/>
                      <a:pt x="32289" y="0"/>
                      <a:pt x="24540" y="0"/>
                    </a:cubicBezTo>
                    <a:lnTo>
                      <a:pt x="0" y="0"/>
                    </a:lnTo>
                    <a:lnTo>
                      <a:pt x="0" y="81635"/>
                    </a:lnTo>
                    <a:lnTo>
                      <a:pt x="13777" y="81635"/>
                    </a:lnTo>
                    <a:lnTo>
                      <a:pt x="13777" y="51831"/>
                    </a:lnTo>
                    <a:close/>
                    <a:moveTo>
                      <a:pt x="13346" y="13390"/>
                    </a:moveTo>
                    <a:lnTo>
                      <a:pt x="24109" y="13390"/>
                    </a:lnTo>
                    <a:cubicBezTo>
                      <a:pt x="27553" y="13390"/>
                      <a:pt x="30567" y="14686"/>
                      <a:pt x="32289" y="16845"/>
                    </a:cubicBezTo>
                    <a:cubicBezTo>
                      <a:pt x="34011" y="19005"/>
                      <a:pt x="34872" y="22028"/>
                      <a:pt x="34872" y="25916"/>
                    </a:cubicBezTo>
                    <a:cubicBezTo>
                      <a:pt x="34872" y="29803"/>
                      <a:pt x="34011" y="32827"/>
                      <a:pt x="31859" y="34986"/>
                    </a:cubicBezTo>
                    <a:cubicBezTo>
                      <a:pt x="30136" y="37146"/>
                      <a:pt x="27553" y="38010"/>
                      <a:pt x="24109" y="38010"/>
                    </a:cubicBezTo>
                    <a:lnTo>
                      <a:pt x="13346" y="38010"/>
                    </a:lnTo>
                    <a:lnTo>
                      <a:pt x="13346" y="13390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2" name="手繪多邊形 141">
                <a:extLst>
                  <a:ext uri="{FF2B5EF4-FFF2-40B4-BE49-F238E27FC236}">
                    <a16:creationId xmlns:a16="http://schemas.microsoft.com/office/drawing/2014/main" id="{A8C9C722-B250-9962-56B8-011E9262378C}"/>
                  </a:ext>
                </a:extLst>
              </p:cNvPr>
              <p:cNvSpPr/>
              <p:nvPr/>
            </p:nvSpPr>
            <p:spPr>
              <a:xfrm>
                <a:off x="6413391" y="6377912"/>
                <a:ext cx="46496" cy="63061"/>
              </a:xfrm>
              <a:custGeom>
                <a:avLst/>
                <a:gdLst>
                  <a:gd name="connsiteX0" fmla="*/ 23248 w 46496"/>
                  <a:gd name="connsiteY0" fmla="*/ 63062 h 63061"/>
                  <a:gd name="connsiteX1" fmla="*/ 40038 w 46496"/>
                  <a:gd name="connsiteY1" fmla="*/ 54423 h 63061"/>
                  <a:gd name="connsiteX2" fmla="*/ 46496 w 46496"/>
                  <a:gd name="connsiteY2" fmla="*/ 31963 h 63061"/>
                  <a:gd name="connsiteX3" fmla="*/ 46496 w 46496"/>
                  <a:gd name="connsiteY3" fmla="*/ 27643 h 63061"/>
                  <a:gd name="connsiteX4" fmla="*/ 39608 w 46496"/>
                  <a:gd name="connsiteY4" fmla="*/ 7343 h 63061"/>
                  <a:gd name="connsiteX5" fmla="*/ 23248 w 46496"/>
                  <a:gd name="connsiteY5" fmla="*/ 0 h 63061"/>
                  <a:gd name="connsiteX6" fmla="*/ 11194 w 46496"/>
                  <a:gd name="connsiteY6" fmla="*/ 3887 h 63061"/>
                  <a:gd name="connsiteX7" fmla="*/ 3014 w 46496"/>
                  <a:gd name="connsiteY7" fmla="*/ 14686 h 63061"/>
                  <a:gd name="connsiteX8" fmla="*/ 0 w 46496"/>
                  <a:gd name="connsiteY8" fmla="*/ 30667 h 63061"/>
                  <a:gd name="connsiteX9" fmla="*/ 0 w 46496"/>
                  <a:gd name="connsiteY9" fmla="*/ 31531 h 63061"/>
                  <a:gd name="connsiteX10" fmla="*/ 6458 w 46496"/>
                  <a:gd name="connsiteY10" fmla="*/ 54423 h 63061"/>
                  <a:gd name="connsiteX11" fmla="*/ 23248 w 46496"/>
                  <a:gd name="connsiteY11" fmla="*/ 63062 h 63061"/>
                  <a:gd name="connsiteX12" fmla="*/ 15929 w 46496"/>
                  <a:gd name="connsiteY12" fmla="*/ 18141 h 63061"/>
                  <a:gd name="connsiteX13" fmla="*/ 23248 w 46496"/>
                  <a:gd name="connsiteY13" fmla="*/ 13390 h 63061"/>
                  <a:gd name="connsiteX14" fmla="*/ 30567 w 46496"/>
                  <a:gd name="connsiteY14" fmla="*/ 18141 h 63061"/>
                  <a:gd name="connsiteX15" fmla="*/ 33150 w 46496"/>
                  <a:gd name="connsiteY15" fmla="*/ 31099 h 63061"/>
                  <a:gd name="connsiteX16" fmla="*/ 30567 w 46496"/>
                  <a:gd name="connsiteY16" fmla="*/ 45353 h 63061"/>
                  <a:gd name="connsiteX17" fmla="*/ 23248 w 46496"/>
                  <a:gd name="connsiteY17" fmla="*/ 49672 h 63061"/>
                  <a:gd name="connsiteX18" fmla="*/ 15929 w 46496"/>
                  <a:gd name="connsiteY18" fmla="*/ 44921 h 63061"/>
                  <a:gd name="connsiteX19" fmla="*/ 13346 w 46496"/>
                  <a:gd name="connsiteY19" fmla="*/ 31531 h 63061"/>
                  <a:gd name="connsiteX20" fmla="*/ 15929 w 46496"/>
                  <a:gd name="connsiteY20" fmla="*/ 18141 h 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496" h="63061">
                    <a:moveTo>
                      <a:pt x="23248" y="63062"/>
                    </a:moveTo>
                    <a:cubicBezTo>
                      <a:pt x="30136" y="63062"/>
                      <a:pt x="35733" y="60038"/>
                      <a:pt x="40038" y="54423"/>
                    </a:cubicBezTo>
                    <a:cubicBezTo>
                      <a:pt x="44344" y="48808"/>
                      <a:pt x="46496" y="41465"/>
                      <a:pt x="46496" y="31963"/>
                    </a:cubicBezTo>
                    <a:lnTo>
                      <a:pt x="46496" y="27643"/>
                    </a:lnTo>
                    <a:cubicBezTo>
                      <a:pt x="46066" y="19005"/>
                      <a:pt x="43483" y="12094"/>
                      <a:pt x="39608" y="7343"/>
                    </a:cubicBezTo>
                    <a:cubicBezTo>
                      <a:pt x="35303" y="2160"/>
                      <a:pt x="30136" y="0"/>
                      <a:pt x="23248" y="0"/>
                    </a:cubicBezTo>
                    <a:cubicBezTo>
                      <a:pt x="18512" y="0"/>
                      <a:pt x="14638" y="1296"/>
                      <a:pt x="11194" y="3887"/>
                    </a:cubicBezTo>
                    <a:cubicBezTo>
                      <a:pt x="7749" y="6479"/>
                      <a:pt x="5166" y="9934"/>
                      <a:pt x="3014" y="14686"/>
                    </a:cubicBezTo>
                    <a:cubicBezTo>
                      <a:pt x="1292" y="19437"/>
                      <a:pt x="0" y="24620"/>
                      <a:pt x="0" y="30667"/>
                    </a:cubicBezTo>
                    <a:lnTo>
                      <a:pt x="0" y="31531"/>
                    </a:lnTo>
                    <a:cubicBezTo>
                      <a:pt x="0" y="41033"/>
                      <a:pt x="2153" y="48808"/>
                      <a:pt x="6458" y="54423"/>
                    </a:cubicBezTo>
                    <a:cubicBezTo>
                      <a:pt x="10763" y="60470"/>
                      <a:pt x="16360" y="63062"/>
                      <a:pt x="23248" y="63062"/>
                    </a:cubicBezTo>
                    <a:close/>
                    <a:moveTo>
                      <a:pt x="15929" y="18141"/>
                    </a:moveTo>
                    <a:cubicBezTo>
                      <a:pt x="17651" y="15118"/>
                      <a:pt x="20234" y="13390"/>
                      <a:pt x="23248" y="13390"/>
                    </a:cubicBezTo>
                    <a:cubicBezTo>
                      <a:pt x="26692" y="13390"/>
                      <a:pt x="28845" y="15118"/>
                      <a:pt x="30567" y="18141"/>
                    </a:cubicBezTo>
                    <a:cubicBezTo>
                      <a:pt x="32289" y="21165"/>
                      <a:pt x="33150" y="25484"/>
                      <a:pt x="33150" y="31099"/>
                    </a:cubicBezTo>
                    <a:cubicBezTo>
                      <a:pt x="33150" y="37578"/>
                      <a:pt x="32289" y="42329"/>
                      <a:pt x="30567" y="45353"/>
                    </a:cubicBezTo>
                    <a:cubicBezTo>
                      <a:pt x="28845" y="48376"/>
                      <a:pt x="26262" y="49672"/>
                      <a:pt x="23248" y="49672"/>
                    </a:cubicBezTo>
                    <a:cubicBezTo>
                      <a:pt x="19804" y="49672"/>
                      <a:pt x="17651" y="47944"/>
                      <a:pt x="15929" y="44921"/>
                    </a:cubicBezTo>
                    <a:cubicBezTo>
                      <a:pt x="14207" y="41897"/>
                      <a:pt x="13346" y="37578"/>
                      <a:pt x="13346" y="31531"/>
                    </a:cubicBezTo>
                    <a:cubicBezTo>
                      <a:pt x="13346" y="25916"/>
                      <a:pt x="14207" y="21165"/>
                      <a:pt x="15929" y="18141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3" name="手繪多邊形 142">
                <a:extLst>
                  <a:ext uri="{FF2B5EF4-FFF2-40B4-BE49-F238E27FC236}">
                    <a16:creationId xmlns:a16="http://schemas.microsoft.com/office/drawing/2014/main" id="{DC61DFFD-D8EB-85E6-3B45-6F1E385D28D4}"/>
                  </a:ext>
                </a:extLst>
              </p:cNvPr>
              <p:cNvSpPr/>
              <p:nvPr/>
            </p:nvSpPr>
            <p:spPr>
              <a:xfrm>
                <a:off x="6468068" y="6354156"/>
                <a:ext cx="44343" cy="87249"/>
              </a:xfrm>
              <a:custGeom>
                <a:avLst/>
                <a:gdLst>
                  <a:gd name="connsiteX0" fmla="*/ 12055 w 44343"/>
                  <a:gd name="connsiteY0" fmla="*/ 79475 h 87249"/>
                  <a:gd name="connsiteX1" fmla="*/ 24970 w 44343"/>
                  <a:gd name="connsiteY1" fmla="*/ 87250 h 87249"/>
                  <a:gd name="connsiteX2" fmla="*/ 39177 w 44343"/>
                  <a:gd name="connsiteY2" fmla="*/ 79043 h 87249"/>
                  <a:gd name="connsiteX3" fmla="*/ 44344 w 44343"/>
                  <a:gd name="connsiteY3" fmla="*/ 56151 h 87249"/>
                  <a:gd name="connsiteX4" fmla="*/ 44344 w 44343"/>
                  <a:gd name="connsiteY4" fmla="*/ 55287 h 87249"/>
                  <a:gd name="connsiteX5" fmla="*/ 39177 w 44343"/>
                  <a:gd name="connsiteY5" fmla="*/ 32395 h 87249"/>
                  <a:gd name="connsiteX6" fmla="*/ 24970 w 44343"/>
                  <a:gd name="connsiteY6" fmla="*/ 24188 h 87249"/>
                  <a:gd name="connsiteX7" fmla="*/ 12916 w 44343"/>
                  <a:gd name="connsiteY7" fmla="*/ 30667 h 87249"/>
                  <a:gd name="connsiteX8" fmla="*/ 12916 w 44343"/>
                  <a:gd name="connsiteY8" fmla="*/ 0 h 87249"/>
                  <a:gd name="connsiteX9" fmla="*/ 0 w 44343"/>
                  <a:gd name="connsiteY9" fmla="*/ 0 h 87249"/>
                  <a:gd name="connsiteX10" fmla="*/ 0 w 44343"/>
                  <a:gd name="connsiteY10" fmla="*/ 85954 h 87249"/>
                  <a:gd name="connsiteX11" fmla="*/ 11624 w 44343"/>
                  <a:gd name="connsiteY11" fmla="*/ 85954 h 87249"/>
                  <a:gd name="connsiteX12" fmla="*/ 12055 w 44343"/>
                  <a:gd name="connsiteY12" fmla="*/ 79475 h 87249"/>
                  <a:gd name="connsiteX13" fmla="*/ 12916 w 44343"/>
                  <a:gd name="connsiteY13" fmla="*/ 43625 h 87249"/>
                  <a:gd name="connsiteX14" fmla="*/ 21526 w 44343"/>
                  <a:gd name="connsiteY14" fmla="*/ 37146 h 87249"/>
                  <a:gd name="connsiteX15" fmla="*/ 28414 w 44343"/>
                  <a:gd name="connsiteY15" fmla="*/ 41465 h 87249"/>
                  <a:gd name="connsiteX16" fmla="*/ 30567 w 44343"/>
                  <a:gd name="connsiteY16" fmla="*/ 54855 h 87249"/>
                  <a:gd name="connsiteX17" fmla="*/ 29706 w 44343"/>
                  <a:gd name="connsiteY17" fmla="*/ 66085 h 87249"/>
                  <a:gd name="connsiteX18" fmla="*/ 21526 w 44343"/>
                  <a:gd name="connsiteY18" fmla="*/ 73860 h 87249"/>
                  <a:gd name="connsiteX19" fmla="*/ 12916 w 44343"/>
                  <a:gd name="connsiteY19" fmla="*/ 67381 h 87249"/>
                  <a:gd name="connsiteX20" fmla="*/ 12916 w 44343"/>
                  <a:gd name="connsiteY20" fmla="*/ 43625 h 8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343" h="87249">
                    <a:moveTo>
                      <a:pt x="12055" y="79475"/>
                    </a:moveTo>
                    <a:cubicBezTo>
                      <a:pt x="15068" y="84658"/>
                      <a:pt x="19373" y="87250"/>
                      <a:pt x="24970" y="87250"/>
                    </a:cubicBezTo>
                    <a:cubicBezTo>
                      <a:pt x="30998" y="87250"/>
                      <a:pt x="35733" y="84658"/>
                      <a:pt x="39177" y="79043"/>
                    </a:cubicBezTo>
                    <a:cubicBezTo>
                      <a:pt x="42622" y="73428"/>
                      <a:pt x="44344" y="66085"/>
                      <a:pt x="44344" y="56151"/>
                    </a:cubicBezTo>
                    <a:lnTo>
                      <a:pt x="44344" y="55287"/>
                    </a:lnTo>
                    <a:cubicBezTo>
                      <a:pt x="44344" y="45353"/>
                      <a:pt x="42622" y="37578"/>
                      <a:pt x="39177" y="32395"/>
                    </a:cubicBezTo>
                    <a:cubicBezTo>
                      <a:pt x="35733" y="26780"/>
                      <a:pt x="30998" y="24188"/>
                      <a:pt x="24970" y="24188"/>
                    </a:cubicBezTo>
                    <a:cubicBezTo>
                      <a:pt x="20235" y="24188"/>
                      <a:pt x="15929" y="26348"/>
                      <a:pt x="12916" y="30667"/>
                    </a:cubicBezTo>
                    <a:lnTo>
                      <a:pt x="12916" y="0"/>
                    </a:lnTo>
                    <a:lnTo>
                      <a:pt x="0" y="0"/>
                    </a:lnTo>
                    <a:lnTo>
                      <a:pt x="0" y="85954"/>
                    </a:lnTo>
                    <a:lnTo>
                      <a:pt x="11624" y="85954"/>
                    </a:lnTo>
                    <a:lnTo>
                      <a:pt x="12055" y="79475"/>
                    </a:lnTo>
                    <a:close/>
                    <a:moveTo>
                      <a:pt x="12916" y="43625"/>
                    </a:moveTo>
                    <a:cubicBezTo>
                      <a:pt x="14638" y="39306"/>
                      <a:pt x="17221" y="37146"/>
                      <a:pt x="21526" y="37146"/>
                    </a:cubicBezTo>
                    <a:cubicBezTo>
                      <a:pt x="24540" y="37146"/>
                      <a:pt x="27123" y="38442"/>
                      <a:pt x="28414" y="41465"/>
                    </a:cubicBezTo>
                    <a:cubicBezTo>
                      <a:pt x="30136" y="44489"/>
                      <a:pt x="30567" y="48808"/>
                      <a:pt x="30567" y="54855"/>
                    </a:cubicBezTo>
                    <a:cubicBezTo>
                      <a:pt x="30567" y="60038"/>
                      <a:pt x="30136" y="63494"/>
                      <a:pt x="29706" y="66085"/>
                    </a:cubicBezTo>
                    <a:cubicBezTo>
                      <a:pt x="28414" y="71268"/>
                      <a:pt x="25401" y="73860"/>
                      <a:pt x="21526" y="73860"/>
                    </a:cubicBezTo>
                    <a:cubicBezTo>
                      <a:pt x="17221" y="73860"/>
                      <a:pt x="14638" y="71700"/>
                      <a:pt x="12916" y="67381"/>
                    </a:cubicBezTo>
                    <a:lnTo>
                      <a:pt x="12916" y="43625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4" name="手繪多邊形 143">
                <a:extLst>
                  <a:ext uri="{FF2B5EF4-FFF2-40B4-BE49-F238E27FC236}">
                    <a16:creationId xmlns:a16="http://schemas.microsoft.com/office/drawing/2014/main" id="{61DACBC6-B184-C81D-34BB-7694A47C6501}"/>
                  </a:ext>
                </a:extLst>
              </p:cNvPr>
              <p:cNvSpPr/>
              <p:nvPr/>
            </p:nvSpPr>
            <p:spPr>
              <a:xfrm>
                <a:off x="6518008" y="6377912"/>
                <a:ext cx="46496" cy="63061"/>
              </a:xfrm>
              <a:custGeom>
                <a:avLst/>
                <a:gdLst>
                  <a:gd name="connsiteX0" fmla="*/ 23248 w 46496"/>
                  <a:gd name="connsiteY0" fmla="*/ 63062 h 63061"/>
                  <a:gd name="connsiteX1" fmla="*/ 40038 w 46496"/>
                  <a:gd name="connsiteY1" fmla="*/ 54423 h 63061"/>
                  <a:gd name="connsiteX2" fmla="*/ 46496 w 46496"/>
                  <a:gd name="connsiteY2" fmla="*/ 31963 h 63061"/>
                  <a:gd name="connsiteX3" fmla="*/ 46496 w 46496"/>
                  <a:gd name="connsiteY3" fmla="*/ 27643 h 63061"/>
                  <a:gd name="connsiteX4" fmla="*/ 39608 w 46496"/>
                  <a:gd name="connsiteY4" fmla="*/ 7343 h 63061"/>
                  <a:gd name="connsiteX5" fmla="*/ 23248 w 46496"/>
                  <a:gd name="connsiteY5" fmla="*/ 0 h 63061"/>
                  <a:gd name="connsiteX6" fmla="*/ 11194 w 46496"/>
                  <a:gd name="connsiteY6" fmla="*/ 3887 h 63061"/>
                  <a:gd name="connsiteX7" fmla="*/ 3014 w 46496"/>
                  <a:gd name="connsiteY7" fmla="*/ 14686 h 63061"/>
                  <a:gd name="connsiteX8" fmla="*/ 0 w 46496"/>
                  <a:gd name="connsiteY8" fmla="*/ 30667 h 63061"/>
                  <a:gd name="connsiteX9" fmla="*/ 0 w 46496"/>
                  <a:gd name="connsiteY9" fmla="*/ 31531 h 63061"/>
                  <a:gd name="connsiteX10" fmla="*/ 6458 w 46496"/>
                  <a:gd name="connsiteY10" fmla="*/ 54423 h 63061"/>
                  <a:gd name="connsiteX11" fmla="*/ 23248 w 46496"/>
                  <a:gd name="connsiteY11" fmla="*/ 63062 h 63061"/>
                  <a:gd name="connsiteX12" fmla="*/ 15929 w 46496"/>
                  <a:gd name="connsiteY12" fmla="*/ 18141 h 63061"/>
                  <a:gd name="connsiteX13" fmla="*/ 23248 w 46496"/>
                  <a:gd name="connsiteY13" fmla="*/ 13390 h 63061"/>
                  <a:gd name="connsiteX14" fmla="*/ 30567 w 46496"/>
                  <a:gd name="connsiteY14" fmla="*/ 18141 h 63061"/>
                  <a:gd name="connsiteX15" fmla="*/ 33150 w 46496"/>
                  <a:gd name="connsiteY15" fmla="*/ 31099 h 63061"/>
                  <a:gd name="connsiteX16" fmla="*/ 30567 w 46496"/>
                  <a:gd name="connsiteY16" fmla="*/ 45353 h 63061"/>
                  <a:gd name="connsiteX17" fmla="*/ 23248 w 46496"/>
                  <a:gd name="connsiteY17" fmla="*/ 49672 h 63061"/>
                  <a:gd name="connsiteX18" fmla="*/ 15929 w 46496"/>
                  <a:gd name="connsiteY18" fmla="*/ 44921 h 63061"/>
                  <a:gd name="connsiteX19" fmla="*/ 13346 w 46496"/>
                  <a:gd name="connsiteY19" fmla="*/ 31531 h 63061"/>
                  <a:gd name="connsiteX20" fmla="*/ 15929 w 46496"/>
                  <a:gd name="connsiteY20" fmla="*/ 18141 h 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496" h="63061">
                    <a:moveTo>
                      <a:pt x="23248" y="63062"/>
                    </a:moveTo>
                    <a:cubicBezTo>
                      <a:pt x="30136" y="63062"/>
                      <a:pt x="35733" y="60038"/>
                      <a:pt x="40038" y="54423"/>
                    </a:cubicBezTo>
                    <a:cubicBezTo>
                      <a:pt x="44344" y="48808"/>
                      <a:pt x="46496" y="41465"/>
                      <a:pt x="46496" y="31963"/>
                    </a:cubicBezTo>
                    <a:lnTo>
                      <a:pt x="46496" y="27643"/>
                    </a:lnTo>
                    <a:cubicBezTo>
                      <a:pt x="46066" y="19005"/>
                      <a:pt x="43483" y="12094"/>
                      <a:pt x="39608" y="7343"/>
                    </a:cubicBezTo>
                    <a:cubicBezTo>
                      <a:pt x="35303" y="2160"/>
                      <a:pt x="30136" y="0"/>
                      <a:pt x="23248" y="0"/>
                    </a:cubicBezTo>
                    <a:cubicBezTo>
                      <a:pt x="18512" y="0"/>
                      <a:pt x="14638" y="1296"/>
                      <a:pt x="11194" y="3887"/>
                    </a:cubicBezTo>
                    <a:cubicBezTo>
                      <a:pt x="7749" y="6479"/>
                      <a:pt x="5166" y="9934"/>
                      <a:pt x="3014" y="14686"/>
                    </a:cubicBezTo>
                    <a:cubicBezTo>
                      <a:pt x="1292" y="19437"/>
                      <a:pt x="0" y="24620"/>
                      <a:pt x="0" y="30667"/>
                    </a:cubicBezTo>
                    <a:lnTo>
                      <a:pt x="0" y="31531"/>
                    </a:lnTo>
                    <a:cubicBezTo>
                      <a:pt x="0" y="41033"/>
                      <a:pt x="2153" y="48808"/>
                      <a:pt x="6458" y="54423"/>
                    </a:cubicBezTo>
                    <a:cubicBezTo>
                      <a:pt x="10763" y="60470"/>
                      <a:pt x="16360" y="63062"/>
                      <a:pt x="23248" y="63062"/>
                    </a:cubicBezTo>
                    <a:close/>
                    <a:moveTo>
                      <a:pt x="15929" y="18141"/>
                    </a:moveTo>
                    <a:cubicBezTo>
                      <a:pt x="17651" y="15118"/>
                      <a:pt x="20235" y="13390"/>
                      <a:pt x="23248" y="13390"/>
                    </a:cubicBezTo>
                    <a:cubicBezTo>
                      <a:pt x="26692" y="13390"/>
                      <a:pt x="28845" y="15118"/>
                      <a:pt x="30567" y="18141"/>
                    </a:cubicBezTo>
                    <a:cubicBezTo>
                      <a:pt x="32289" y="21165"/>
                      <a:pt x="33150" y="25484"/>
                      <a:pt x="33150" y="31099"/>
                    </a:cubicBezTo>
                    <a:cubicBezTo>
                      <a:pt x="33150" y="37578"/>
                      <a:pt x="32289" y="42329"/>
                      <a:pt x="30567" y="45353"/>
                    </a:cubicBezTo>
                    <a:cubicBezTo>
                      <a:pt x="28845" y="48376"/>
                      <a:pt x="26262" y="49672"/>
                      <a:pt x="23248" y="49672"/>
                    </a:cubicBezTo>
                    <a:cubicBezTo>
                      <a:pt x="19804" y="49672"/>
                      <a:pt x="17651" y="47944"/>
                      <a:pt x="15929" y="44921"/>
                    </a:cubicBezTo>
                    <a:cubicBezTo>
                      <a:pt x="14207" y="41897"/>
                      <a:pt x="13346" y="37578"/>
                      <a:pt x="13346" y="31531"/>
                    </a:cubicBezTo>
                    <a:cubicBezTo>
                      <a:pt x="13346" y="25916"/>
                      <a:pt x="14207" y="21165"/>
                      <a:pt x="15929" y="18141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5" name="手繪多邊形 144">
                <a:extLst>
                  <a:ext uri="{FF2B5EF4-FFF2-40B4-BE49-F238E27FC236}">
                    <a16:creationId xmlns:a16="http://schemas.microsoft.com/office/drawing/2014/main" id="{B439C4E7-0C88-35C0-4FBA-2C45D8F48B43}"/>
                  </a:ext>
                </a:extLst>
              </p:cNvPr>
              <p:cNvSpPr/>
              <p:nvPr/>
            </p:nvSpPr>
            <p:spPr>
              <a:xfrm>
                <a:off x="6567948" y="6364523"/>
                <a:ext cx="29275" cy="76451"/>
              </a:xfrm>
              <a:custGeom>
                <a:avLst/>
                <a:gdLst>
                  <a:gd name="connsiteX0" fmla="*/ 7319 w 29275"/>
                  <a:gd name="connsiteY0" fmla="*/ 59174 h 76451"/>
                  <a:gd name="connsiteX1" fmla="*/ 21526 w 29275"/>
                  <a:gd name="connsiteY1" fmla="*/ 76451 h 76451"/>
                  <a:gd name="connsiteX2" fmla="*/ 29275 w 29275"/>
                  <a:gd name="connsiteY2" fmla="*/ 75156 h 76451"/>
                  <a:gd name="connsiteX3" fmla="*/ 29275 w 29275"/>
                  <a:gd name="connsiteY3" fmla="*/ 63062 h 76451"/>
                  <a:gd name="connsiteX4" fmla="*/ 25401 w 29275"/>
                  <a:gd name="connsiteY4" fmla="*/ 63494 h 76451"/>
                  <a:gd name="connsiteX5" fmla="*/ 21526 w 29275"/>
                  <a:gd name="connsiteY5" fmla="*/ 62198 h 76451"/>
                  <a:gd name="connsiteX6" fmla="*/ 20234 w 29275"/>
                  <a:gd name="connsiteY6" fmla="*/ 57015 h 76451"/>
                  <a:gd name="connsiteX7" fmla="*/ 20234 w 29275"/>
                  <a:gd name="connsiteY7" fmla="*/ 26780 h 76451"/>
                  <a:gd name="connsiteX8" fmla="*/ 28845 w 29275"/>
                  <a:gd name="connsiteY8" fmla="*/ 26780 h 76451"/>
                  <a:gd name="connsiteX9" fmla="*/ 28845 w 29275"/>
                  <a:gd name="connsiteY9" fmla="*/ 15118 h 76451"/>
                  <a:gd name="connsiteX10" fmla="*/ 20234 w 29275"/>
                  <a:gd name="connsiteY10" fmla="*/ 15118 h 76451"/>
                  <a:gd name="connsiteX11" fmla="*/ 20234 w 29275"/>
                  <a:gd name="connsiteY11" fmla="*/ 0 h 76451"/>
                  <a:gd name="connsiteX12" fmla="*/ 7319 w 29275"/>
                  <a:gd name="connsiteY12" fmla="*/ 0 h 76451"/>
                  <a:gd name="connsiteX13" fmla="*/ 7319 w 29275"/>
                  <a:gd name="connsiteY13" fmla="*/ 15118 h 76451"/>
                  <a:gd name="connsiteX14" fmla="*/ 0 w 29275"/>
                  <a:gd name="connsiteY14" fmla="*/ 15118 h 76451"/>
                  <a:gd name="connsiteX15" fmla="*/ 0 w 29275"/>
                  <a:gd name="connsiteY15" fmla="*/ 26780 h 76451"/>
                  <a:gd name="connsiteX16" fmla="*/ 7319 w 29275"/>
                  <a:gd name="connsiteY16" fmla="*/ 26780 h 76451"/>
                  <a:gd name="connsiteX17" fmla="*/ 7319 w 29275"/>
                  <a:gd name="connsiteY17" fmla="*/ 59174 h 7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275" h="76451">
                    <a:moveTo>
                      <a:pt x="7319" y="59174"/>
                    </a:moveTo>
                    <a:cubicBezTo>
                      <a:pt x="7319" y="70836"/>
                      <a:pt x="12055" y="76451"/>
                      <a:pt x="21526" y="76451"/>
                    </a:cubicBezTo>
                    <a:cubicBezTo>
                      <a:pt x="24109" y="76451"/>
                      <a:pt x="26692" y="76019"/>
                      <a:pt x="29275" y="75156"/>
                    </a:cubicBezTo>
                    <a:lnTo>
                      <a:pt x="29275" y="63062"/>
                    </a:lnTo>
                    <a:cubicBezTo>
                      <a:pt x="27984" y="63494"/>
                      <a:pt x="26692" y="63494"/>
                      <a:pt x="25401" y="63494"/>
                    </a:cubicBezTo>
                    <a:cubicBezTo>
                      <a:pt x="23248" y="63494"/>
                      <a:pt x="21957" y="63062"/>
                      <a:pt x="21526" y="62198"/>
                    </a:cubicBezTo>
                    <a:cubicBezTo>
                      <a:pt x="21096" y="61334"/>
                      <a:pt x="20234" y="59174"/>
                      <a:pt x="20234" y="57015"/>
                    </a:cubicBezTo>
                    <a:lnTo>
                      <a:pt x="20234" y="26780"/>
                    </a:lnTo>
                    <a:lnTo>
                      <a:pt x="28845" y="26780"/>
                    </a:lnTo>
                    <a:lnTo>
                      <a:pt x="28845" y="15118"/>
                    </a:lnTo>
                    <a:lnTo>
                      <a:pt x="20234" y="15118"/>
                    </a:lnTo>
                    <a:lnTo>
                      <a:pt x="20234" y="0"/>
                    </a:lnTo>
                    <a:lnTo>
                      <a:pt x="7319" y="0"/>
                    </a:lnTo>
                    <a:lnTo>
                      <a:pt x="7319" y="15118"/>
                    </a:lnTo>
                    <a:lnTo>
                      <a:pt x="0" y="15118"/>
                    </a:lnTo>
                    <a:lnTo>
                      <a:pt x="0" y="26780"/>
                    </a:lnTo>
                    <a:lnTo>
                      <a:pt x="7319" y="26780"/>
                    </a:lnTo>
                    <a:lnTo>
                      <a:pt x="7319" y="59174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6" name="手繪多邊形 145">
                <a:extLst>
                  <a:ext uri="{FF2B5EF4-FFF2-40B4-BE49-F238E27FC236}">
                    <a16:creationId xmlns:a16="http://schemas.microsoft.com/office/drawing/2014/main" id="{341E1B5C-C7ED-F796-5C02-206FA6A137B5}"/>
                  </a:ext>
                </a:extLst>
              </p:cNvPr>
              <p:cNvSpPr/>
              <p:nvPr/>
            </p:nvSpPr>
            <p:spPr>
              <a:xfrm>
                <a:off x="6299734" y="5991336"/>
                <a:ext cx="343125" cy="510539"/>
              </a:xfrm>
              <a:custGeom>
                <a:avLst/>
                <a:gdLst>
                  <a:gd name="connsiteX0" fmla="*/ 334946 w 343125"/>
                  <a:gd name="connsiteY0" fmla="*/ 54855 h 510539"/>
                  <a:gd name="connsiteX1" fmla="*/ 315142 w 343125"/>
                  <a:gd name="connsiteY1" fmla="*/ 46648 h 510539"/>
                  <a:gd name="connsiteX2" fmla="*/ 210955 w 343125"/>
                  <a:gd name="connsiteY2" fmla="*/ 46648 h 510539"/>
                  <a:gd name="connsiteX3" fmla="*/ 210955 w 343125"/>
                  <a:gd name="connsiteY3" fmla="*/ 44489 h 510539"/>
                  <a:gd name="connsiteX4" fmla="*/ 210955 w 343125"/>
                  <a:gd name="connsiteY4" fmla="*/ 18573 h 510539"/>
                  <a:gd name="connsiteX5" fmla="*/ 205359 w 343125"/>
                  <a:gd name="connsiteY5" fmla="*/ 5615 h 510539"/>
                  <a:gd name="connsiteX6" fmla="*/ 192443 w 343125"/>
                  <a:gd name="connsiteY6" fmla="*/ 0 h 510539"/>
                  <a:gd name="connsiteX7" fmla="*/ 150682 w 343125"/>
                  <a:gd name="connsiteY7" fmla="*/ 0 h 510539"/>
                  <a:gd name="connsiteX8" fmla="*/ 137767 w 343125"/>
                  <a:gd name="connsiteY8" fmla="*/ 5615 h 510539"/>
                  <a:gd name="connsiteX9" fmla="*/ 137767 w 343125"/>
                  <a:gd name="connsiteY9" fmla="*/ 5615 h 510539"/>
                  <a:gd name="connsiteX10" fmla="*/ 132170 w 343125"/>
                  <a:gd name="connsiteY10" fmla="*/ 18573 h 510539"/>
                  <a:gd name="connsiteX11" fmla="*/ 132170 w 343125"/>
                  <a:gd name="connsiteY11" fmla="*/ 44489 h 510539"/>
                  <a:gd name="connsiteX12" fmla="*/ 132170 w 343125"/>
                  <a:gd name="connsiteY12" fmla="*/ 46648 h 510539"/>
                  <a:gd name="connsiteX13" fmla="*/ 27984 w 343125"/>
                  <a:gd name="connsiteY13" fmla="*/ 46648 h 510539"/>
                  <a:gd name="connsiteX14" fmla="*/ 8180 w 343125"/>
                  <a:gd name="connsiteY14" fmla="*/ 54855 h 510539"/>
                  <a:gd name="connsiteX15" fmla="*/ 8180 w 343125"/>
                  <a:gd name="connsiteY15" fmla="*/ 54855 h 510539"/>
                  <a:gd name="connsiteX16" fmla="*/ 0 w 343125"/>
                  <a:gd name="connsiteY16" fmla="*/ 74724 h 510539"/>
                  <a:gd name="connsiteX17" fmla="*/ 0 w 343125"/>
                  <a:gd name="connsiteY17" fmla="*/ 255702 h 510539"/>
                  <a:gd name="connsiteX18" fmla="*/ 8180 w 343125"/>
                  <a:gd name="connsiteY18" fmla="*/ 275571 h 510539"/>
                  <a:gd name="connsiteX19" fmla="*/ 8180 w 343125"/>
                  <a:gd name="connsiteY19" fmla="*/ 275571 h 510539"/>
                  <a:gd name="connsiteX20" fmla="*/ 27984 w 343125"/>
                  <a:gd name="connsiteY20" fmla="*/ 283777 h 510539"/>
                  <a:gd name="connsiteX21" fmla="*/ 132170 w 343125"/>
                  <a:gd name="connsiteY21" fmla="*/ 283777 h 510539"/>
                  <a:gd name="connsiteX22" fmla="*/ 132170 w 343125"/>
                  <a:gd name="connsiteY22" fmla="*/ 315740 h 510539"/>
                  <a:gd name="connsiteX23" fmla="*/ 27984 w 343125"/>
                  <a:gd name="connsiteY23" fmla="*/ 315740 h 510539"/>
                  <a:gd name="connsiteX24" fmla="*/ 8180 w 343125"/>
                  <a:gd name="connsiteY24" fmla="*/ 323947 h 510539"/>
                  <a:gd name="connsiteX25" fmla="*/ 8180 w 343125"/>
                  <a:gd name="connsiteY25" fmla="*/ 323947 h 510539"/>
                  <a:gd name="connsiteX26" fmla="*/ 0 w 343125"/>
                  <a:gd name="connsiteY26" fmla="*/ 343815 h 510539"/>
                  <a:gd name="connsiteX27" fmla="*/ 0 w 343125"/>
                  <a:gd name="connsiteY27" fmla="*/ 482464 h 510539"/>
                  <a:gd name="connsiteX28" fmla="*/ 8180 w 343125"/>
                  <a:gd name="connsiteY28" fmla="*/ 502333 h 510539"/>
                  <a:gd name="connsiteX29" fmla="*/ 8180 w 343125"/>
                  <a:gd name="connsiteY29" fmla="*/ 502333 h 510539"/>
                  <a:gd name="connsiteX30" fmla="*/ 27984 w 343125"/>
                  <a:gd name="connsiteY30" fmla="*/ 510540 h 510539"/>
                  <a:gd name="connsiteX31" fmla="*/ 315142 w 343125"/>
                  <a:gd name="connsiteY31" fmla="*/ 510540 h 510539"/>
                  <a:gd name="connsiteX32" fmla="*/ 334946 w 343125"/>
                  <a:gd name="connsiteY32" fmla="*/ 502333 h 510539"/>
                  <a:gd name="connsiteX33" fmla="*/ 334946 w 343125"/>
                  <a:gd name="connsiteY33" fmla="*/ 502333 h 510539"/>
                  <a:gd name="connsiteX34" fmla="*/ 343125 w 343125"/>
                  <a:gd name="connsiteY34" fmla="*/ 482464 h 510539"/>
                  <a:gd name="connsiteX35" fmla="*/ 343125 w 343125"/>
                  <a:gd name="connsiteY35" fmla="*/ 343815 h 510539"/>
                  <a:gd name="connsiteX36" fmla="*/ 334946 w 343125"/>
                  <a:gd name="connsiteY36" fmla="*/ 323947 h 510539"/>
                  <a:gd name="connsiteX37" fmla="*/ 334946 w 343125"/>
                  <a:gd name="connsiteY37" fmla="*/ 323947 h 510539"/>
                  <a:gd name="connsiteX38" fmla="*/ 315142 w 343125"/>
                  <a:gd name="connsiteY38" fmla="*/ 315740 h 510539"/>
                  <a:gd name="connsiteX39" fmla="*/ 210955 w 343125"/>
                  <a:gd name="connsiteY39" fmla="*/ 315740 h 510539"/>
                  <a:gd name="connsiteX40" fmla="*/ 210955 w 343125"/>
                  <a:gd name="connsiteY40" fmla="*/ 283777 h 510539"/>
                  <a:gd name="connsiteX41" fmla="*/ 314711 w 343125"/>
                  <a:gd name="connsiteY41" fmla="*/ 283777 h 510539"/>
                  <a:gd name="connsiteX42" fmla="*/ 334515 w 343125"/>
                  <a:gd name="connsiteY42" fmla="*/ 275571 h 510539"/>
                  <a:gd name="connsiteX43" fmla="*/ 334515 w 343125"/>
                  <a:gd name="connsiteY43" fmla="*/ 275571 h 510539"/>
                  <a:gd name="connsiteX44" fmla="*/ 342695 w 343125"/>
                  <a:gd name="connsiteY44" fmla="*/ 255702 h 510539"/>
                  <a:gd name="connsiteX45" fmla="*/ 342695 w 343125"/>
                  <a:gd name="connsiteY45" fmla="*/ 74724 h 510539"/>
                  <a:gd name="connsiteX46" fmla="*/ 334946 w 343125"/>
                  <a:gd name="connsiteY46" fmla="*/ 54855 h 510539"/>
                  <a:gd name="connsiteX47" fmla="*/ 334946 w 343125"/>
                  <a:gd name="connsiteY47" fmla="*/ 54855 h 510539"/>
                  <a:gd name="connsiteX48" fmla="*/ 148530 w 343125"/>
                  <a:gd name="connsiteY48" fmla="*/ 18141 h 510539"/>
                  <a:gd name="connsiteX49" fmla="*/ 149391 w 343125"/>
                  <a:gd name="connsiteY49" fmla="*/ 16413 h 510539"/>
                  <a:gd name="connsiteX50" fmla="*/ 149391 w 343125"/>
                  <a:gd name="connsiteY50" fmla="*/ 16413 h 510539"/>
                  <a:gd name="connsiteX51" fmla="*/ 151113 w 343125"/>
                  <a:gd name="connsiteY51" fmla="*/ 15549 h 510539"/>
                  <a:gd name="connsiteX52" fmla="*/ 192874 w 343125"/>
                  <a:gd name="connsiteY52" fmla="*/ 15549 h 510539"/>
                  <a:gd name="connsiteX53" fmla="*/ 194596 w 343125"/>
                  <a:gd name="connsiteY53" fmla="*/ 16413 h 510539"/>
                  <a:gd name="connsiteX54" fmla="*/ 195457 w 343125"/>
                  <a:gd name="connsiteY54" fmla="*/ 18141 h 510539"/>
                  <a:gd name="connsiteX55" fmla="*/ 195457 w 343125"/>
                  <a:gd name="connsiteY55" fmla="*/ 44057 h 510539"/>
                  <a:gd name="connsiteX56" fmla="*/ 194596 w 343125"/>
                  <a:gd name="connsiteY56" fmla="*/ 45784 h 510539"/>
                  <a:gd name="connsiteX57" fmla="*/ 192874 w 343125"/>
                  <a:gd name="connsiteY57" fmla="*/ 46648 h 510539"/>
                  <a:gd name="connsiteX58" fmla="*/ 150682 w 343125"/>
                  <a:gd name="connsiteY58" fmla="*/ 46648 h 510539"/>
                  <a:gd name="connsiteX59" fmla="*/ 148960 w 343125"/>
                  <a:gd name="connsiteY59" fmla="*/ 45784 h 510539"/>
                  <a:gd name="connsiteX60" fmla="*/ 148960 w 343125"/>
                  <a:gd name="connsiteY60" fmla="*/ 45784 h 510539"/>
                  <a:gd name="connsiteX61" fmla="*/ 148099 w 343125"/>
                  <a:gd name="connsiteY61" fmla="*/ 44057 h 510539"/>
                  <a:gd name="connsiteX62" fmla="*/ 148099 w 343125"/>
                  <a:gd name="connsiteY62" fmla="*/ 18141 h 510539"/>
                  <a:gd name="connsiteX63" fmla="*/ 314711 w 343125"/>
                  <a:gd name="connsiteY63" fmla="*/ 331721 h 510539"/>
                  <a:gd name="connsiteX64" fmla="*/ 322891 w 343125"/>
                  <a:gd name="connsiteY64" fmla="*/ 335177 h 510539"/>
                  <a:gd name="connsiteX65" fmla="*/ 322891 w 343125"/>
                  <a:gd name="connsiteY65" fmla="*/ 335177 h 510539"/>
                  <a:gd name="connsiteX66" fmla="*/ 326335 w 343125"/>
                  <a:gd name="connsiteY66" fmla="*/ 343815 h 510539"/>
                  <a:gd name="connsiteX67" fmla="*/ 326335 w 343125"/>
                  <a:gd name="connsiteY67" fmla="*/ 482464 h 510539"/>
                  <a:gd name="connsiteX68" fmla="*/ 322891 w 343125"/>
                  <a:gd name="connsiteY68" fmla="*/ 491103 h 510539"/>
                  <a:gd name="connsiteX69" fmla="*/ 322891 w 343125"/>
                  <a:gd name="connsiteY69" fmla="*/ 491103 h 510539"/>
                  <a:gd name="connsiteX70" fmla="*/ 314711 w 343125"/>
                  <a:gd name="connsiteY70" fmla="*/ 494558 h 510539"/>
                  <a:gd name="connsiteX71" fmla="*/ 27984 w 343125"/>
                  <a:gd name="connsiteY71" fmla="*/ 494558 h 510539"/>
                  <a:gd name="connsiteX72" fmla="*/ 19373 w 343125"/>
                  <a:gd name="connsiteY72" fmla="*/ 491103 h 510539"/>
                  <a:gd name="connsiteX73" fmla="*/ 15929 w 343125"/>
                  <a:gd name="connsiteY73" fmla="*/ 482464 h 510539"/>
                  <a:gd name="connsiteX74" fmla="*/ 15929 w 343125"/>
                  <a:gd name="connsiteY74" fmla="*/ 343815 h 510539"/>
                  <a:gd name="connsiteX75" fmla="*/ 19373 w 343125"/>
                  <a:gd name="connsiteY75" fmla="*/ 335177 h 510539"/>
                  <a:gd name="connsiteX76" fmla="*/ 27984 w 343125"/>
                  <a:gd name="connsiteY76" fmla="*/ 331721 h 510539"/>
                  <a:gd name="connsiteX77" fmla="*/ 314711 w 343125"/>
                  <a:gd name="connsiteY77" fmla="*/ 331721 h 510539"/>
                  <a:gd name="connsiteX78" fmla="*/ 148530 w 343125"/>
                  <a:gd name="connsiteY78" fmla="*/ 315740 h 510539"/>
                  <a:gd name="connsiteX79" fmla="*/ 148530 w 343125"/>
                  <a:gd name="connsiteY79" fmla="*/ 283777 h 510539"/>
                  <a:gd name="connsiteX80" fmla="*/ 195026 w 343125"/>
                  <a:gd name="connsiteY80" fmla="*/ 283777 h 510539"/>
                  <a:gd name="connsiteX81" fmla="*/ 195026 w 343125"/>
                  <a:gd name="connsiteY81" fmla="*/ 315740 h 510539"/>
                  <a:gd name="connsiteX82" fmla="*/ 148530 w 343125"/>
                  <a:gd name="connsiteY82" fmla="*/ 315740 h 510539"/>
                  <a:gd name="connsiteX83" fmla="*/ 326766 w 343125"/>
                  <a:gd name="connsiteY83" fmla="*/ 255702 h 510539"/>
                  <a:gd name="connsiteX84" fmla="*/ 323321 w 343125"/>
                  <a:gd name="connsiteY84" fmla="*/ 263909 h 510539"/>
                  <a:gd name="connsiteX85" fmla="*/ 323321 w 343125"/>
                  <a:gd name="connsiteY85" fmla="*/ 263909 h 510539"/>
                  <a:gd name="connsiteX86" fmla="*/ 315142 w 343125"/>
                  <a:gd name="connsiteY86" fmla="*/ 267364 h 510539"/>
                  <a:gd name="connsiteX87" fmla="*/ 27984 w 343125"/>
                  <a:gd name="connsiteY87" fmla="*/ 267364 h 510539"/>
                  <a:gd name="connsiteX88" fmla="*/ 19373 w 343125"/>
                  <a:gd name="connsiteY88" fmla="*/ 263909 h 510539"/>
                  <a:gd name="connsiteX89" fmla="*/ 19373 w 343125"/>
                  <a:gd name="connsiteY89" fmla="*/ 263909 h 510539"/>
                  <a:gd name="connsiteX90" fmla="*/ 15929 w 343125"/>
                  <a:gd name="connsiteY90" fmla="*/ 255702 h 510539"/>
                  <a:gd name="connsiteX91" fmla="*/ 15929 w 343125"/>
                  <a:gd name="connsiteY91" fmla="*/ 74724 h 510539"/>
                  <a:gd name="connsiteX92" fmla="*/ 19373 w 343125"/>
                  <a:gd name="connsiteY92" fmla="*/ 66085 h 510539"/>
                  <a:gd name="connsiteX93" fmla="*/ 27984 w 343125"/>
                  <a:gd name="connsiteY93" fmla="*/ 62630 h 510539"/>
                  <a:gd name="connsiteX94" fmla="*/ 150682 w 343125"/>
                  <a:gd name="connsiteY94" fmla="*/ 62630 h 510539"/>
                  <a:gd name="connsiteX95" fmla="*/ 150682 w 343125"/>
                  <a:gd name="connsiteY95" fmla="*/ 62630 h 510539"/>
                  <a:gd name="connsiteX96" fmla="*/ 192443 w 343125"/>
                  <a:gd name="connsiteY96" fmla="*/ 62630 h 510539"/>
                  <a:gd name="connsiteX97" fmla="*/ 192443 w 343125"/>
                  <a:gd name="connsiteY97" fmla="*/ 62630 h 510539"/>
                  <a:gd name="connsiteX98" fmla="*/ 314711 w 343125"/>
                  <a:gd name="connsiteY98" fmla="*/ 62630 h 510539"/>
                  <a:gd name="connsiteX99" fmla="*/ 322891 w 343125"/>
                  <a:gd name="connsiteY99" fmla="*/ 66085 h 510539"/>
                  <a:gd name="connsiteX100" fmla="*/ 322891 w 343125"/>
                  <a:gd name="connsiteY100" fmla="*/ 66085 h 510539"/>
                  <a:gd name="connsiteX101" fmla="*/ 326335 w 343125"/>
                  <a:gd name="connsiteY101" fmla="*/ 74724 h 510539"/>
                  <a:gd name="connsiteX102" fmla="*/ 326335 w 343125"/>
                  <a:gd name="connsiteY102" fmla="*/ 255702 h 510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343125" h="510539">
                    <a:moveTo>
                      <a:pt x="334946" y="54855"/>
                    </a:moveTo>
                    <a:cubicBezTo>
                      <a:pt x="329779" y="49672"/>
                      <a:pt x="322891" y="46648"/>
                      <a:pt x="315142" y="46648"/>
                    </a:cubicBezTo>
                    <a:lnTo>
                      <a:pt x="210955" y="46648"/>
                    </a:lnTo>
                    <a:cubicBezTo>
                      <a:pt x="210955" y="45784"/>
                      <a:pt x="210955" y="44921"/>
                      <a:pt x="210955" y="44489"/>
                    </a:cubicBezTo>
                    <a:lnTo>
                      <a:pt x="210955" y="18573"/>
                    </a:lnTo>
                    <a:cubicBezTo>
                      <a:pt x="210955" y="13390"/>
                      <a:pt x="208803" y="8639"/>
                      <a:pt x="205359" y="5615"/>
                    </a:cubicBezTo>
                    <a:cubicBezTo>
                      <a:pt x="201914" y="2160"/>
                      <a:pt x="197179" y="0"/>
                      <a:pt x="192443" y="0"/>
                    </a:cubicBezTo>
                    <a:lnTo>
                      <a:pt x="150682" y="0"/>
                    </a:lnTo>
                    <a:cubicBezTo>
                      <a:pt x="145516" y="0"/>
                      <a:pt x="140780" y="2160"/>
                      <a:pt x="137767" y="5615"/>
                    </a:cubicBezTo>
                    <a:lnTo>
                      <a:pt x="137767" y="5615"/>
                    </a:lnTo>
                    <a:cubicBezTo>
                      <a:pt x="134323" y="9071"/>
                      <a:pt x="132170" y="13822"/>
                      <a:pt x="132170" y="18573"/>
                    </a:cubicBezTo>
                    <a:lnTo>
                      <a:pt x="132170" y="44489"/>
                    </a:lnTo>
                    <a:cubicBezTo>
                      <a:pt x="132170" y="45353"/>
                      <a:pt x="132170" y="46216"/>
                      <a:pt x="132170" y="46648"/>
                    </a:cubicBezTo>
                    <a:lnTo>
                      <a:pt x="27984" y="46648"/>
                    </a:lnTo>
                    <a:cubicBezTo>
                      <a:pt x="20235" y="46648"/>
                      <a:pt x="13346" y="49672"/>
                      <a:pt x="8180" y="54855"/>
                    </a:cubicBezTo>
                    <a:lnTo>
                      <a:pt x="8180" y="54855"/>
                    </a:lnTo>
                    <a:cubicBezTo>
                      <a:pt x="3014" y="60038"/>
                      <a:pt x="0" y="66949"/>
                      <a:pt x="0" y="74724"/>
                    </a:cubicBezTo>
                    <a:lnTo>
                      <a:pt x="0" y="255702"/>
                    </a:lnTo>
                    <a:cubicBezTo>
                      <a:pt x="0" y="263477"/>
                      <a:pt x="3014" y="270387"/>
                      <a:pt x="8180" y="275571"/>
                    </a:cubicBezTo>
                    <a:lnTo>
                      <a:pt x="8180" y="275571"/>
                    </a:lnTo>
                    <a:cubicBezTo>
                      <a:pt x="13346" y="280754"/>
                      <a:pt x="20235" y="283777"/>
                      <a:pt x="27984" y="283777"/>
                    </a:cubicBezTo>
                    <a:lnTo>
                      <a:pt x="132170" y="283777"/>
                    </a:lnTo>
                    <a:lnTo>
                      <a:pt x="132170" y="315740"/>
                    </a:lnTo>
                    <a:lnTo>
                      <a:pt x="27984" y="315740"/>
                    </a:lnTo>
                    <a:cubicBezTo>
                      <a:pt x="20235" y="315740"/>
                      <a:pt x="13346" y="318763"/>
                      <a:pt x="8180" y="323947"/>
                    </a:cubicBezTo>
                    <a:lnTo>
                      <a:pt x="8180" y="323947"/>
                    </a:lnTo>
                    <a:cubicBezTo>
                      <a:pt x="3014" y="329130"/>
                      <a:pt x="0" y="336041"/>
                      <a:pt x="0" y="343815"/>
                    </a:cubicBezTo>
                    <a:lnTo>
                      <a:pt x="0" y="482464"/>
                    </a:lnTo>
                    <a:cubicBezTo>
                      <a:pt x="0" y="490239"/>
                      <a:pt x="3014" y="497150"/>
                      <a:pt x="8180" y="502333"/>
                    </a:cubicBezTo>
                    <a:lnTo>
                      <a:pt x="8180" y="502333"/>
                    </a:lnTo>
                    <a:cubicBezTo>
                      <a:pt x="13346" y="507516"/>
                      <a:pt x="20235" y="510540"/>
                      <a:pt x="27984" y="510540"/>
                    </a:cubicBezTo>
                    <a:lnTo>
                      <a:pt x="315142" y="510540"/>
                    </a:lnTo>
                    <a:cubicBezTo>
                      <a:pt x="322891" y="510540"/>
                      <a:pt x="329779" y="507516"/>
                      <a:pt x="334946" y="502333"/>
                    </a:cubicBezTo>
                    <a:lnTo>
                      <a:pt x="334946" y="502333"/>
                    </a:lnTo>
                    <a:cubicBezTo>
                      <a:pt x="340112" y="497150"/>
                      <a:pt x="343125" y="490239"/>
                      <a:pt x="343125" y="482464"/>
                    </a:cubicBezTo>
                    <a:lnTo>
                      <a:pt x="343125" y="343815"/>
                    </a:lnTo>
                    <a:cubicBezTo>
                      <a:pt x="343125" y="336041"/>
                      <a:pt x="340112" y="329130"/>
                      <a:pt x="334946" y="323947"/>
                    </a:cubicBezTo>
                    <a:lnTo>
                      <a:pt x="334946" y="323947"/>
                    </a:lnTo>
                    <a:cubicBezTo>
                      <a:pt x="329779" y="318763"/>
                      <a:pt x="322891" y="315740"/>
                      <a:pt x="315142" y="315740"/>
                    </a:cubicBezTo>
                    <a:lnTo>
                      <a:pt x="210955" y="315740"/>
                    </a:lnTo>
                    <a:lnTo>
                      <a:pt x="210955" y="283777"/>
                    </a:lnTo>
                    <a:lnTo>
                      <a:pt x="314711" y="283777"/>
                    </a:lnTo>
                    <a:cubicBezTo>
                      <a:pt x="322460" y="283777"/>
                      <a:pt x="329349" y="280754"/>
                      <a:pt x="334515" y="275571"/>
                    </a:cubicBezTo>
                    <a:lnTo>
                      <a:pt x="334515" y="275571"/>
                    </a:lnTo>
                    <a:cubicBezTo>
                      <a:pt x="339681" y="270387"/>
                      <a:pt x="342695" y="263477"/>
                      <a:pt x="342695" y="255702"/>
                    </a:cubicBezTo>
                    <a:lnTo>
                      <a:pt x="342695" y="74724"/>
                    </a:lnTo>
                    <a:cubicBezTo>
                      <a:pt x="343125" y="66949"/>
                      <a:pt x="339681" y="60038"/>
                      <a:pt x="334946" y="54855"/>
                    </a:cubicBezTo>
                    <a:lnTo>
                      <a:pt x="334946" y="54855"/>
                    </a:lnTo>
                    <a:close/>
                    <a:moveTo>
                      <a:pt x="148530" y="18141"/>
                    </a:moveTo>
                    <a:cubicBezTo>
                      <a:pt x="148530" y="17709"/>
                      <a:pt x="148960" y="16845"/>
                      <a:pt x="149391" y="16413"/>
                    </a:cubicBezTo>
                    <a:lnTo>
                      <a:pt x="149391" y="16413"/>
                    </a:lnTo>
                    <a:cubicBezTo>
                      <a:pt x="149821" y="15981"/>
                      <a:pt x="150252" y="15549"/>
                      <a:pt x="151113" y="15549"/>
                    </a:cubicBezTo>
                    <a:lnTo>
                      <a:pt x="192874" y="15549"/>
                    </a:lnTo>
                    <a:cubicBezTo>
                      <a:pt x="193304" y="15549"/>
                      <a:pt x="194165" y="15981"/>
                      <a:pt x="194596" y="16413"/>
                    </a:cubicBezTo>
                    <a:cubicBezTo>
                      <a:pt x="195026" y="16845"/>
                      <a:pt x="195457" y="17277"/>
                      <a:pt x="195457" y="18141"/>
                    </a:cubicBezTo>
                    <a:lnTo>
                      <a:pt x="195457" y="44057"/>
                    </a:lnTo>
                    <a:cubicBezTo>
                      <a:pt x="195457" y="44489"/>
                      <a:pt x="195026" y="45353"/>
                      <a:pt x="194596" y="45784"/>
                    </a:cubicBezTo>
                    <a:cubicBezTo>
                      <a:pt x="194165" y="46216"/>
                      <a:pt x="193735" y="46648"/>
                      <a:pt x="192874" y="46648"/>
                    </a:cubicBezTo>
                    <a:lnTo>
                      <a:pt x="150682" y="46648"/>
                    </a:lnTo>
                    <a:cubicBezTo>
                      <a:pt x="150252" y="46648"/>
                      <a:pt x="149391" y="46216"/>
                      <a:pt x="148960" y="45784"/>
                    </a:cubicBezTo>
                    <a:lnTo>
                      <a:pt x="148960" y="45784"/>
                    </a:lnTo>
                    <a:cubicBezTo>
                      <a:pt x="148530" y="45353"/>
                      <a:pt x="148099" y="44921"/>
                      <a:pt x="148099" y="44057"/>
                    </a:cubicBezTo>
                    <a:lnTo>
                      <a:pt x="148099" y="18141"/>
                    </a:lnTo>
                    <a:close/>
                    <a:moveTo>
                      <a:pt x="314711" y="331721"/>
                    </a:moveTo>
                    <a:cubicBezTo>
                      <a:pt x="318155" y="331721"/>
                      <a:pt x="320738" y="333017"/>
                      <a:pt x="322891" y="335177"/>
                    </a:cubicBezTo>
                    <a:lnTo>
                      <a:pt x="322891" y="335177"/>
                    </a:lnTo>
                    <a:cubicBezTo>
                      <a:pt x="325044" y="337336"/>
                      <a:pt x="326335" y="340360"/>
                      <a:pt x="326335" y="343815"/>
                    </a:cubicBezTo>
                    <a:lnTo>
                      <a:pt x="326335" y="482464"/>
                    </a:lnTo>
                    <a:cubicBezTo>
                      <a:pt x="326335" y="485920"/>
                      <a:pt x="325044" y="488943"/>
                      <a:pt x="322891" y="491103"/>
                    </a:cubicBezTo>
                    <a:lnTo>
                      <a:pt x="322891" y="491103"/>
                    </a:lnTo>
                    <a:cubicBezTo>
                      <a:pt x="320738" y="493263"/>
                      <a:pt x="317725" y="494558"/>
                      <a:pt x="314711" y="494558"/>
                    </a:cubicBezTo>
                    <a:lnTo>
                      <a:pt x="27984" y="494558"/>
                    </a:lnTo>
                    <a:cubicBezTo>
                      <a:pt x="24540" y="494558"/>
                      <a:pt x="21957" y="493263"/>
                      <a:pt x="19373" y="491103"/>
                    </a:cubicBezTo>
                    <a:cubicBezTo>
                      <a:pt x="17221" y="488943"/>
                      <a:pt x="15929" y="485920"/>
                      <a:pt x="15929" y="482464"/>
                    </a:cubicBezTo>
                    <a:lnTo>
                      <a:pt x="15929" y="343815"/>
                    </a:lnTo>
                    <a:cubicBezTo>
                      <a:pt x="15929" y="340360"/>
                      <a:pt x="17221" y="337336"/>
                      <a:pt x="19373" y="335177"/>
                    </a:cubicBezTo>
                    <a:cubicBezTo>
                      <a:pt x="21526" y="333017"/>
                      <a:pt x="24540" y="331721"/>
                      <a:pt x="27984" y="331721"/>
                    </a:cubicBezTo>
                    <a:lnTo>
                      <a:pt x="314711" y="331721"/>
                    </a:lnTo>
                    <a:close/>
                    <a:moveTo>
                      <a:pt x="148530" y="315740"/>
                    </a:moveTo>
                    <a:lnTo>
                      <a:pt x="148530" y="283777"/>
                    </a:lnTo>
                    <a:lnTo>
                      <a:pt x="195026" y="283777"/>
                    </a:lnTo>
                    <a:lnTo>
                      <a:pt x="195026" y="315740"/>
                    </a:lnTo>
                    <a:lnTo>
                      <a:pt x="148530" y="315740"/>
                    </a:lnTo>
                    <a:close/>
                    <a:moveTo>
                      <a:pt x="326766" y="255702"/>
                    </a:moveTo>
                    <a:cubicBezTo>
                      <a:pt x="326766" y="259157"/>
                      <a:pt x="325474" y="262181"/>
                      <a:pt x="323321" y="263909"/>
                    </a:cubicBezTo>
                    <a:lnTo>
                      <a:pt x="323321" y="263909"/>
                    </a:lnTo>
                    <a:cubicBezTo>
                      <a:pt x="321169" y="266068"/>
                      <a:pt x="318155" y="267364"/>
                      <a:pt x="315142" y="267364"/>
                    </a:cubicBezTo>
                    <a:lnTo>
                      <a:pt x="27984" y="267364"/>
                    </a:lnTo>
                    <a:cubicBezTo>
                      <a:pt x="24540" y="267364"/>
                      <a:pt x="21957" y="266068"/>
                      <a:pt x="19373" y="263909"/>
                    </a:cubicBezTo>
                    <a:lnTo>
                      <a:pt x="19373" y="263909"/>
                    </a:lnTo>
                    <a:cubicBezTo>
                      <a:pt x="17221" y="261749"/>
                      <a:pt x="15929" y="258725"/>
                      <a:pt x="15929" y="255702"/>
                    </a:cubicBezTo>
                    <a:lnTo>
                      <a:pt x="15929" y="74724"/>
                    </a:lnTo>
                    <a:cubicBezTo>
                      <a:pt x="15929" y="71268"/>
                      <a:pt x="17221" y="68677"/>
                      <a:pt x="19373" y="66085"/>
                    </a:cubicBezTo>
                    <a:cubicBezTo>
                      <a:pt x="21526" y="63925"/>
                      <a:pt x="24540" y="62630"/>
                      <a:pt x="27984" y="62630"/>
                    </a:cubicBezTo>
                    <a:lnTo>
                      <a:pt x="150682" y="62630"/>
                    </a:lnTo>
                    <a:lnTo>
                      <a:pt x="150682" y="62630"/>
                    </a:lnTo>
                    <a:lnTo>
                      <a:pt x="192443" y="62630"/>
                    </a:lnTo>
                    <a:lnTo>
                      <a:pt x="192443" y="62630"/>
                    </a:lnTo>
                    <a:lnTo>
                      <a:pt x="314711" y="62630"/>
                    </a:lnTo>
                    <a:cubicBezTo>
                      <a:pt x="318155" y="62630"/>
                      <a:pt x="320738" y="63925"/>
                      <a:pt x="322891" y="66085"/>
                    </a:cubicBezTo>
                    <a:lnTo>
                      <a:pt x="322891" y="66085"/>
                    </a:lnTo>
                    <a:cubicBezTo>
                      <a:pt x="325044" y="68245"/>
                      <a:pt x="326335" y="71268"/>
                      <a:pt x="326335" y="74724"/>
                    </a:cubicBezTo>
                    <a:lnTo>
                      <a:pt x="326335" y="255702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7" name="手繪多邊形 146">
                <a:extLst>
                  <a:ext uri="{FF2B5EF4-FFF2-40B4-BE49-F238E27FC236}">
                    <a16:creationId xmlns:a16="http://schemas.microsoft.com/office/drawing/2014/main" id="{85CE7216-80A3-50DD-13A5-276457838E71}"/>
                  </a:ext>
                </a:extLst>
              </p:cNvPr>
              <p:cNvSpPr/>
              <p:nvPr/>
            </p:nvSpPr>
            <p:spPr>
              <a:xfrm>
                <a:off x="6511120" y="6124802"/>
                <a:ext cx="68883" cy="69108"/>
              </a:xfrm>
              <a:custGeom>
                <a:avLst/>
                <a:gdLst>
                  <a:gd name="connsiteX0" fmla="*/ 34442 w 68883"/>
                  <a:gd name="connsiteY0" fmla="*/ 0 h 69108"/>
                  <a:gd name="connsiteX1" fmla="*/ 0 w 68883"/>
                  <a:gd name="connsiteY1" fmla="*/ 34554 h 69108"/>
                  <a:gd name="connsiteX2" fmla="*/ 34442 w 68883"/>
                  <a:gd name="connsiteY2" fmla="*/ 69109 h 69108"/>
                  <a:gd name="connsiteX3" fmla="*/ 68883 w 68883"/>
                  <a:gd name="connsiteY3" fmla="*/ 34554 h 69108"/>
                  <a:gd name="connsiteX4" fmla="*/ 34442 w 68883"/>
                  <a:gd name="connsiteY4" fmla="*/ 0 h 6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83" h="69108">
                    <a:moveTo>
                      <a:pt x="34442" y="0"/>
                    </a:moveTo>
                    <a:cubicBezTo>
                      <a:pt x="15499" y="0"/>
                      <a:pt x="0" y="15549"/>
                      <a:pt x="0" y="34554"/>
                    </a:cubicBezTo>
                    <a:cubicBezTo>
                      <a:pt x="0" y="53559"/>
                      <a:pt x="15499" y="69109"/>
                      <a:pt x="34442" y="69109"/>
                    </a:cubicBezTo>
                    <a:cubicBezTo>
                      <a:pt x="53385" y="69109"/>
                      <a:pt x="68883" y="53559"/>
                      <a:pt x="68883" y="34554"/>
                    </a:cubicBezTo>
                    <a:cubicBezTo>
                      <a:pt x="68883" y="15549"/>
                      <a:pt x="53385" y="0"/>
                      <a:pt x="34442" y="0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8" name="手繪多邊形 147">
                <a:extLst>
                  <a:ext uri="{FF2B5EF4-FFF2-40B4-BE49-F238E27FC236}">
                    <a16:creationId xmlns:a16="http://schemas.microsoft.com/office/drawing/2014/main" id="{92829BA1-FD56-D66B-6099-E6EB33AC51ED}"/>
                  </a:ext>
                </a:extLst>
              </p:cNvPr>
              <p:cNvSpPr/>
              <p:nvPr/>
            </p:nvSpPr>
            <p:spPr>
              <a:xfrm>
                <a:off x="6364312" y="6124802"/>
                <a:ext cx="68883" cy="69108"/>
              </a:xfrm>
              <a:custGeom>
                <a:avLst/>
                <a:gdLst>
                  <a:gd name="connsiteX0" fmla="*/ 34442 w 68883"/>
                  <a:gd name="connsiteY0" fmla="*/ 0 h 69108"/>
                  <a:gd name="connsiteX1" fmla="*/ 0 w 68883"/>
                  <a:gd name="connsiteY1" fmla="*/ 34554 h 69108"/>
                  <a:gd name="connsiteX2" fmla="*/ 34442 w 68883"/>
                  <a:gd name="connsiteY2" fmla="*/ 69109 h 69108"/>
                  <a:gd name="connsiteX3" fmla="*/ 68883 w 68883"/>
                  <a:gd name="connsiteY3" fmla="*/ 34554 h 69108"/>
                  <a:gd name="connsiteX4" fmla="*/ 34442 w 68883"/>
                  <a:gd name="connsiteY4" fmla="*/ 0 h 6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83" h="69108">
                    <a:moveTo>
                      <a:pt x="34442" y="0"/>
                    </a:moveTo>
                    <a:cubicBezTo>
                      <a:pt x="15499" y="0"/>
                      <a:pt x="0" y="15549"/>
                      <a:pt x="0" y="34554"/>
                    </a:cubicBezTo>
                    <a:cubicBezTo>
                      <a:pt x="0" y="53559"/>
                      <a:pt x="15499" y="69109"/>
                      <a:pt x="34442" y="69109"/>
                    </a:cubicBezTo>
                    <a:cubicBezTo>
                      <a:pt x="53385" y="69109"/>
                      <a:pt x="68883" y="53559"/>
                      <a:pt x="68883" y="34554"/>
                    </a:cubicBezTo>
                    <a:cubicBezTo>
                      <a:pt x="68883" y="15549"/>
                      <a:pt x="53385" y="0"/>
                      <a:pt x="34442" y="0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49" name="手繪多邊形 148">
                <a:extLst>
                  <a:ext uri="{FF2B5EF4-FFF2-40B4-BE49-F238E27FC236}">
                    <a16:creationId xmlns:a16="http://schemas.microsoft.com/office/drawing/2014/main" id="{C64D7EE1-4E00-7356-CBB5-ACB74323B149}"/>
                  </a:ext>
                </a:extLst>
              </p:cNvPr>
              <p:cNvSpPr/>
              <p:nvPr/>
            </p:nvSpPr>
            <p:spPr>
              <a:xfrm>
                <a:off x="6661372" y="6105355"/>
                <a:ext cx="24109" cy="94602"/>
              </a:xfrm>
              <a:custGeom>
                <a:avLst/>
                <a:gdLst>
                  <a:gd name="connsiteX0" fmla="*/ 24109 w 24109"/>
                  <a:gd name="connsiteY0" fmla="*/ 28518 h 94602"/>
                  <a:gd name="connsiteX1" fmla="*/ 0 w 24109"/>
                  <a:gd name="connsiteY1" fmla="*/ 10 h 94602"/>
                  <a:gd name="connsiteX2" fmla="*/ 431 w 24109"/>
                  <a:gd name="connsiteY2" fmla="*/ 94603 h 94602"/>
                  <a:gd name="connsiteX3" fmla="*/ 24109 w 24109"/>
                  <a:gd name="connsiteY3" fmla="*/ 65664 h 94602"/>
                  <a:gd name="connsiteX4" fmla="*/ 24109 w 24109"/>
                  <a:gd name="connsiteY4" fmla="*/ 28518 h 9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09" h="94602">
                    <a:moveTo>
                      <a:pt x="24109" y="28518"/>
                    </a:moveTo>
                    <a:cubicBezTo>
                      <a:pt x="24109" y="12536"/>
                      <a:pt x="13346" y="-421"/>
                      <a:pt x="0" y="10"/>
                    </a:cubicBezTo>
                    <a:lnTo>
                      <a:pt x="431" y="94603"/>
                    </a:lnTo>
                    <a:cubicBezTo>
                      <a:pt x="13777" y="94603"/>
                      <a:pt x="24109" y="81645"/>
                      <a:pt x="24109" y="65664"/>
                    </a:cubicBezTo>
                    <a:lnTo>
                      <a:pt x="24109" y="28518"/>
                    </a:ln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50" name="手繪多邊形 149">
                <a:extLst>
                  <a:ext uri="{FF2B5EF4-FFF2-40B4-BE49-F238E27FC236}">
                    <a16:creationId xmlns:a16="http://schemas.microsoft.com/office/drawing/2014/main" id="{CD65AE1B-B5C5-20F2-55E3-D66B77FDF041}"/>
                  </a:ext>
                </a:extLst>
              </p:cNvPr>
              <p:cNvSpPr/>
              <p:nvPr/>
            </p:nvSpPr>
            <p:spPr>
              <a:xfrm>
                <a:off x="6257100" y="6104933"/>
                <a:ext cx="24552" cy="94602"/>
              </a:xfrm>
              <a:custGeom>
                <a:avLst/>
                <a:gdLst>
                  <a:gd name="connsiteX0" fmla="*/ 12 w 24552"/>
                  <a:gd name="connsiteY0" fmla="*/ 28939 h 94602"/>
                  <a:gd name="connsiteX1" fmla="*/ 443 w 24552"/>
                  <a:gd name="connsiteY1" fmla="*/ 66085 h 94602"/>
                  <a:gd name="connsiteX2" fmla="*/ 24552 w 24552"/>
                  <a:gd name="connsiteY2" fmla="*/ 94592 h 94602"/>
                  <a:gd name="connsiteX3" fmla="*/ 24122 w 24552"/>
                  <a:gd name="connsiteY3" fmla="*/ 0 h 94602"/>
                  <a:gd name="connsiteX4" fmla="*/ 12 w 24552"/>
                  <a:gd name="connsiteY4" fmla="*/ 28939 h 9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2" h="94602">
                    <a:moveTo>
                      <a:pt x="12" y="28939"/>
                    </a:moveTo>
                    <a:lnTo>
                      <a:pt x="443" y="66085"/>
                    </a:lnTo>
                    <a:cubicBezTo>
                      <a:pt x="443" y="82066"/>
                      <a:pt x="11206" y="95024"/>
                      <a:pt x="24552" y="94592"/>
                    </a:cubicBezTo>
                    <a:lnTo>
                      <a:pt x="24122" y="0"/>
                    </a:lnTo>
                    <a:cubicBezTo>
                      <a:pt x="10345" y="432"/>
                      <a:pt x="-418" y="13390"/>
                      <a:pt x="12" y="28939"/>
                    </a:cubicBezTo>
                    <a:close/>
                  </a:path>
                </a:pathLst>
              </a:custGeom>
              <a:grpFill/>
              <a:ln w="42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id="{574E2523-616A-4DE2-1C56-CBC39C861BCD}"/>
                </a:ext>
              </a:extLst>
            </p:cNvPr>
            <p:cNvGrpSpPr/>
            <p:nvPr/>
          </p:nvGrpSpPr>
          <p:grpSpPr>
            <a:xfrm>
              <a:off x="3808194" y="5968345"/>
              <a:ext cx="579200" cy="252302"/>
              <a:chOff x="4281245" y="6063858"/>
              <a:chExt cx="713687" cy="310886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grpSp>
            <p:nvGrpSpPr>
              <p:cNvPr id="132" name="圖形 26">
                <a:extLst>
                  <a:ext uri="{FF2B5EF4-FFF2-40B4-BE49-F238E27FC236}">
                    <a16:creationId xmlns:a16="http://schemas.microsoft.com/office/drawing/2014/main" id="{18C3C30F-DD35-17DB-31BC-B2239DEEC11F}"/>
                  </a:ext>
                </a:extLst>
              </p:cNvPr>
              <p:cNvGrpSpPr/>
              <p:nvPr/>
            </p:nvGrpSpPr>
            <p:grpSpPr>
              <a:xfrm>
                <a:off x="4281245" y="6063858"/>
                <a:ext cx="713687" cy="284341"/>
                <a:chOff x="4281245" y="6063858"/>
                <a:chExt cx="713687" cy="284341"/>
              </a:xfrm>
              <a:grpFill/>
            </p:grpSpPr>
            <p:sp>
              <p:nvSpPr>
                <p:cNvPr id="139" name="手繪多邊形 138">
                  <a:extLst>
                    <a:ext uri="{FF2B5EF4-FFF2-40B4-BE49-F238E27FC236}">
                      <a16:creationId xmlns:a16="http://schemas.microsoft.com/office/drawing/2014/main" id="{172787AE-F736-F85F-5FE6-538E698FC42F}"/>
                    </a:ext>
                  </a:extLst>
                </p:cNvPr>
                <p:cNvSpPr/>
                <p:nvPr/>
              </p:nvSpPr>
              <p:spPr>
                <a:xfrm>
                  <a:off x="4541274" y="6322051"/>
                  <a:ext cx="242314" cy="26148"/>
                </a:xfrm>
                <a:custGeom>
                  <a:avLst/>
                  <a:gdLst>
                    <a:gd name="connsiteX0" fmla="*/ 234040 w 242314"/>
                    <a:gd name="connsiteY0" fmla="*/ 5151 h 26148"/>
                    <a:gd name="connsiteX1" fmla="*/ 108746 w 242314"/>
                    <a:gd name="connsiteY1" fmla="*/ 792 h 26148"/>
                    <a:gd name="connsiteX2" fmla="*/ 6698 w 242314"/>
                    <a:gd name="connsiteY2" fmla="*/ 0 h 26148"/>
                    <a:gd name="connsiteX3" fmla="*/ 0 w 242314"/>
                    <a:gd name="connsiteY3" fmla="*/ 20602 h 26148"/>
                    <a:gd name="connsiteX4" fmla="*/ 108352 w 242314"/>
                    <a:gd name="connsiteY4" fmla="*/ 21395 h 26148"/>
                    <a:gd name="connsiteX5" fmla="*/ 242314 w 242314"/>
                    <a:gd name="connsiteY5" fmla="*/ 26149 h 26148"/>
                    <a:gd name="connsiteX6" fmla="*/ 234040 w 242314"/>
                    <a:gd name="connsiteY6" fmla="*/ 5151 h 2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314" h="26148">
                      <a:moveTo>
                        <a:pt x="234040" y="5151"/>
                      </a:moveTo>
                      <a:lnTo>
                        <a:pt x="108746" y="792"/>
                      </a:lnTo>
                      <a:cubicBezTo>
                        <a:pt x="77619" y="792"/>
                        <a:pt x="42159" y="396"/>
                        <a:pt x="6698" y="0"/>
                      </a:cubicBezTo>
                      <a:cubicBezTo>
                        <a:pt x="5516" y="7132"/>
                        <a:pt x="3152" y="14263"/>
                        <a:pt x="0" y="20602"/>
                      </a:cubicBezTo>
                      <a:cubicBezTo>
                        <a:pt x="35855" y="20998"/>
                        <a:pt x="72891" y="20998"/>
                        <a:pt x="108352" y="21395"/>
                      </a:cubicBezTo>
                      <a:lnTo>
                        <a:pt x="242314" y="26149"/>
                      </a:lnTo>
                      <a:cubicBezTo>
                        <a:pt x="238768" y="19414"/>
                        <a:pt x="236010" y="12282"/>
                        <a:pt x="234040" y="5151"/>
                      </a:cubicBezTo>
                      <a:close/>
                    </a:path>
                  </a:pathLst>
                </a:custGeom>
                <a:grpFill/>
                <a:ln w="38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140" name="手繪多邊形 139">
                  <a:extLst>
                    <a:ext uri="{FF2B5EF4-FFF2-40B4-BE49-F238E27FC236}">
                      <a16:creationId xmlns:a16="http://schemas.microsoft.com/office/drawing/2014/main" id="{E428573B-4FD1-67AF-E63A-F495E74BEDE5}"/>
                    </a:ext>
                  </a:extLst>
                </p:cNvPr>
                <p:cNvSpPr/>
                <p:nvPr/>
              </p:nvSpPr>
              <p:spPr>
                <a:xfrm>
                  <a:off x="4281245" y="6063858"/>
                  <a:ext cx="713687" cy="276813"/>
                </a:xfrm>
                <a:custGeom>
                  <a:avLst/>
                  <a:gdLst>
                    <a:gd name="connsiteX0" fmla="*/ 712350 w 713687"/>
                    <a:gd name="connsiteY0" fmla="*/ 190443 h 276813"/>
                    <a:gd name="connsiteX1" fmla="*/ 710774 w 713687"/>
                    <a:gd name="connsiteY1" fmla="*/ 180538 h 276813"/>
                    <a:gd name="connsiteX2" fmla="*/ 708410 w 713687"/>
                    <a:gd name="connsiteY2" fmla="*/ 145673 h 276813"/>
                    <a:gd name="connsiteX3" fmla="*/ 705651 w 713687"/>
                    <a:gd name="connsiteY3" fmla="*/ 113977 h 276813"/>
                    <a:gd name="connsiteX4" fmla="*/ 703287 w 713687"/>
                    <a:gd name="connsiteY4" fmla="*/ 105261 h 276813"/>
                    <a:gd name="connsiteX5" fmla="*/ 693831 w 713687"/>
                    <a:gd name="connsiteY5" fmla="*/ 93771 h 276813"/>
                    <a:gd name="connsiteX6" fmla="*/ 648914 w 713687"/>
                    <a:gd name="connsiteY6" fmla="*/ 69603 h 276813"/>
                    <a:gd name="connsiteX7" fmla="*/ 566173 w 713687"/>
                    <a:gd name="connsiteY7" fmla="*/ 27606 h 276813"/>
                    <a:gd name="connsiteX8" fmla="*/ 398326 w 713687"/>
                    <a:gd name="connsiteY8" fmla="*/ 1061 h 276813"/>
                    <a:gd name="connsiteX9" fmla="*/ 263575 w 713687"/>
                    <a:gd name="connsiteY9" fmla="*/ 44642 h 276813"/>
                    <a:gd name="connsiteX10" fmla="*/ 243875 w 713687"/>
                    <a:gd name="connsiteY10" fmla="*/ 55736 h 276813"/>
                    <a:gd name="connsiteX11" fmla="*/ 213537 w 713687"/>
                    <a:gd name="connsiteY11" fmla="*/ 73169 h 276813"/>
                    <a:gd name="connsiteX12" fmla="*/ 157193 w 713687"/>
                    <a:gd name="connsiteY12" fmla="*/ 88224 h 276813"/>
                    <a:gd name="connsiteX13" fmla="*/ 156011 w 713687"/>
                    <a:gd name="connsiteY13" fmla="*/ 88224 h 276813"/>
                    <a:gd name="connsiteX14" fmla="*/ 72876 w 713687"/>
                    <a:gd name="connsiteY14" fmla="*/ 103676 h 276813"/>
                    <a:gd name="connsiteX15" fmla="*/ 15351 w 713687"/>
                    <a:gd name="connsiteY15" fmla="*/ 143692 h 276813"/>
                    <a:gd name="connsiteX16" fmla="*/ 15351 w 713687"/>
                    <a:gd name="connsiteY16" fmla="*/ 143692 h 276813"/>
                    <a:gd name="connsiteX17" fmla="*/ 7865 w 713687"/>
                    <a:gd name="connsiteY17" fmla="*/ 236798 h 276813"/>
                    <a:gd name="connsiteX18" fmla="*/ 25201 w 713687"/>
                    <a:gd name="connsiteY18" fmla="*/ 256608 h 276813"/>
                    <a:gd name="connsiteX19" fmla="*/ 58692 w 713687"/>
                    <a:gd name="connsiteY19" fmla="*/ 274040 h 276813"/>
                    <a:gd name="connsiteX20" fmla="*/ 113065 w 713687"/>
                    <a:gd name="connsiteY20" fmla="*/ 276814 h 276813"/>
                    <a:gd name="connsiteX21" fmla="*/ 107155 w 713687"/>
                    <a:gd name="connsiteY21" fmla="*/ 256211 h 276813"/>
                    <a:gd name="connsiteX22" fmla="*/ 65390 w 713687"/>
                    <a:gd name="connsiteY22" fmla="*/ 254627 h 276813"/>
                    <a:gd name="connsiteX23" fmla="*/ 36627 w 713687"/>
                    <a:gd name="connsiteY23" fmla="*/ 239571 h 276813"/>
                    <a:gd name="connsiteX24" fmla="*/ 26383 w 713687"/>
                    <a:gd name="connsiteY24" fmla="*/ 227685 h 276813"/>
                    <a:gd name="connsiteX25" fmla="*/ 31899 w 713687"/>
                    <a:gd name="connsiteY25" fmla="*/ 155577 h 276813"/>
                    <a:gd name="connsiteX26" fmla="*/ 78392 w 713687"/>
                    <a:gd name="connsiteY26" fmla="*/ 123089 h 276813"/>
                    <a:gd name="connsiteX27" fmla="*/ 157587 w 713687"/>
                    <a:gd name="connsiteY27" fmla="*/ 108430 h 276813"/>
                    <a:gd name="connsiteX28" fmla="*/ 158770 w 713687"/>
                    <a:gd name="connsiteY28" fmla="*/ 108430 h 276813"/>
                    <a:gd name="connsiteX29" fmla="*/ 223781 w 713687"/>
                    <a:gd name="connsiteY29" fmla="*/ 90205 h 276813"/>
                    <a:gd name="connsiteX30" fmla="*/ 252937 w 713687"/>
                    <a:gd name="connsiteY30" fmla="*/ 73565 h 276813"/>
                    <a:gd name="connsiteX31" fmla="*/ 273032 w 713687"/>
                    <a:gd name="connsiteY31" fmla="*/ 62471 h 276813"/>
                    <a:gd name="connsiteX32" fmla="*/ 398326 w 713687"/>
                    <a:gd name="connsiteY32" fmla="*/ 20871 h 276813"/>
                    <a:gd name="connsiteX33" fmla="*/ 557111 w 713687"/>
                    <a:gd name="connsiteY33" fmla="*/ 46227 h 276813"/>
                    <a:gd name="connsiteX34" fmla="*/ 637488 w 713687"/>
                    <a:gd name="connsiteY34" fmla="*/ 87036 h 276813"/>
                    <a:gd name="connsiteX35" fmla="*/ 682405 w 713687"/>
                    <a:gd name="connsiteY35" fmla="*/ 111203 h 276813"/>
                    <a:gd name="connsiteX36" fmla="*/ 684375 w 713687"/>
                    <a:gd name="connsiteY36" fmla="*/ 119127 h 276813"/>
                    <a:gd name="connsiteX37" fmla="*/ 686739 w 713687"/>
                    <a:gd name="connsiteY37" fmla="*/ 140918 h 276813"/>
                    <a:gd name="connsiteX38" fmla="*/ 689103 w 713687"/>
                    <a:gd name="connsiteY38" fmla="*/ 183707 h 276813"/>
                    <a:gd name="connsiteX39" fmla="*/ 690679 w 713687"/>
                    <a:gd name="connsiteY39" fmla="*/ 193216 h 276813"/>
                    <a:gd name="connsiteX40" fmla="*/ 672555 w 713687"/>
                    <a:gd name="connsiteY40" fmla="*/ 245514 h 276813"/>
                    <a:gd name="connsiteX41" fmla="*/ 651673 w 713687"/>
                    <a:gd name="connsiteY41" fmla="*/ 249872 h 276813"/>
                    <a:gd name="connsiteX42" fmla="*/ 646944 w 713687"/>
                    <a:gd name="connsiteY42" fmla="*/ 271663 h 276813"/>
                    <a:gd name="connsiteX43" fmla="*/ 684769 w 713687"/>
                    <a:gd name="connsiteY43" fmla="*/ 262551 h 276813"/>
                    <a:gd name="connsiteX44" fmla="*/ 712350 w 713687"/>
                    <a:gd name="connsiteY44" fmla="*/ 190443 h 27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713687" h="276813">
                      <a:moveTo>
                        <a:pt x="712350" y="190443"/>
                      </a:moveTo>
                      <a:cubicBezTo>
                        <a:pt x="711956" y="187273"/>
                        <a:pt x="711168" y="183707"/>
                        <a:pt x="710774" y="180538"/>
                      </a:cubicBezTo>
                      <a:cubicBezTo>
                        <a:pt x="708410" y="168256"/>
                        <a:pt x="706440" y="156370"/>
                        <a:pt x="708410" y="145673"/>
                      </a:cubicBezTo>
                      <a:cubicBezTo>
                        <a:pt x="710774" y="132994"/>
                        <a:pt x="708016" y="123089"/>
                        <a:pt x="705651" y="113977"/>
                      </a:cubicBezTo>
                      <a:cubicBezTo>
                        <a:pt x="704863" y="111203"/>
                        <a:pt x="704075" y="108034"/>
                        <a:pt x="703287" y="105261"/>
                      </a:cubicBezTo>
                      <a:cubicBezTo>
                        <a:pt x="702105" y="100110"/>
                        <a:pt x="698559" y="95752"/>
                        <a:pt x="693831" y="93771"/>
                      </a:cubicBezTo>
                      <a:cubicBezTo>
                        <a:pt x="678859" y="86243"/>
                        <a:pt x="663493" y="77527"/>
                        <a:pt x="648914" y="69603"/>
                      </a:cubicBezTo>
                      <a:cubicBezTo>
                        <a:pt x="622122" y="54944"/>
                        <a:pt x="594541" y="39492"/>
                        <a:pt x="566173" y="27606"/>
                      </a:cubicBezTo>
                      <a:cubicBezTo>
                        <a:pt x="513376" y="5815"/>
                        <a:pt x="455457" y="-3297"/>
                        <a:pt x="398326" y="1061"/>
                      </a:cubicBezTo>
                      <a:cubicBezTo>
                        <a:pt x="352621" y="3834"/>
                        <a:pt x="308886" y="18097"/>
                        <a:pt x="263575" y="44642"/>
                      </a:cubicBezTo>
                      <a:cubicBezTo>
                        <a:pt x="257271" y="48604"/>
                        <a:pt x="250573" y="52170"/>
                        <a:pt x="243875" y="55736"/>
                      </a:cubicBezTo>
                      <a:cubicBezTo>
                        <a:pt x="234025" y="61283"/>
                        <a:pt x="223781" y="66829"/>
                        <a:pt x="213537" y="73169"/>
                      </a:cubicBezTo>
                      <a:cubicBezTo>
                        <a:pt x="196200" y="84262"/>
                        <a:pt x="177288" y="86243"/>
                        <a:pt x="157193" y="88224"/>
                      </a:cubicBezTo>
                      <a:lnTo>
                        <a:pt x="156011" y="88224"/>
                      </a:lnTo>
                      <a:cubicBezTo>
                        <a:pt x="127643" y="91394"/>
                        <a:pt x="100062" y="94959"/>
                        <a:pt x="72876" y="103676"/>
                      </a:cubicBezTo>
                      <a:cubicBezTo>
                        <a:pt x="50024" y="110015"/>
                        <a:pt x="29535" y="124278"/>
                        <a:pt x="15351" y="143692"/>
                      </a:cubicBezTo>
                      <a:cubicBezTo>
                        <a:pt x="15351" y="143692"/>
                        <a:pt x="15351" y="143692"/>
                        <a:pt x="15351" y="143692"/>
                      </a:cubicBezTo>
                      <a:cubicBezTo>
                        <a:pt x="-1591" y="167067"/>
                        <a:pt x="-5137" y="209856"/>
                        <a:pt x="7865" y="236798"/>
                      </a:cubicBezTo>
                      <a:cubicBezTo>
                        <a:pt x="11805" y="244722"/>
                        <a:pt x="17715" y="251853"/>
                        <a:pt x="25201" y="256608"/>
                      </a:cubicBezTo>
                      <a:cubicBezTo>
                        <a:pt x="35839" y="263739"/>
                        <a:pt x="46871" y="269682"/>
                        <a:pt x="58692" y="274040"/>
                      </a:cubicBezTo>
                      <a:cubicBezTo>
                        <a:pt x="61844" y="275229"/>
                        <a:pt x="82332" y="276021"/>
                        <a:pt x="113065" y="276814"/>
                      </a:cubicBezTo>
                      <a:cubicBezTo>
                        <a:pt x="110307" y="270474"/>
                        <a:pt x="108337" y="263343"/>
                        <a:pt x="107155" y="256211"/>
                      </a:cubicBezTo>
                      <a:cubicBezTo>
                        <a:pt x="84696" y="255815"/>
                        <a:pt x="69330" y="255023"/>
                        <a:pt x="65390" y="254627"/>
                      </a:cubicBezTo>
                      <a:cubicBezTo>
                        <a:pt x="55146" y="250665"/>
                        <a:pt x="45689" y="245910"/>
                        <a:pt x="36627" y="239571"/>
                      </a:cubicBezTo>
                      <a:cubicBezTo>
                        <a:pt x="32293" y="236798"/>
                        <a:pt x="28747" y="232440"/>
                        <a:pt x="26383" y="227685"/>
                      </a:cubicBezTo>
                      <a:cubicBezTo>
                        <a:pt x="16927" y="207875"/>
                        <a:pt x="19685" y="173010"/>
                        <a:pt x="31899" y="155577"/>
                      </a:cubicBezTo>
                      <a:cubicBezTo>
                        <a:pt x="43325" y="140126"/>
                        <a:pt x="59874" y="128636"/>
                        <a:pt x="78392" y="123089"/>
                      </a:cubicBezTo>
                      <a:cubicBezTo>
                        <a:pt x="104003" y="115165"/>
                        <a:pt x="130401" y="111600"/>
                        <a:pt x="157587" y="108430"/>
                      </a:cubicBezTo>
                      <a:lnTo>
                        <a:pt x="158770" y="108430"/>
                      </a:lnTo>
                      <a:cubicBezTo>
                        <a:pt x="180440" y="106053"/>
                        <a:pt x="202504" y="103676"/>
                        <a:pt x="223781" y="90205"/>
                      </a:cubicBezTo>
                      <a:cubicBezTo>
                        <a:pt x="233237" y="84262"/>
                        <a:pt x="243087" y="78715"/>
                        <a:pt x="252937" y="73565"/>
                      </a:cubicBezTo>
                      <a:cubicBezTo>
                        <a:pt x="259635" y="69999"/>
                        <a:pt x="266333" y="66037"/>
                        <a:pt x="273032" y="62471"/>
                      </a:cubicBezTo>
                      <a:cubicBezTo>
                        <a:pt x="315190" y="37511"/>
                        <a:pt x="356167" y="24040"/>
                        <a:pt x="398326" y="20871"/>
                      </a:cubicBezTo>
                      <a:cubicBezTo>
                        <a:pt x="452305" y="16909"/>
                        <a:pt x="507072" y="25625"/>
                        <a:pt x="557111" y="46227"/>
                      </a:cubicBezTo>
                      <a:cubicBezTo>
                        <a:pt x="584691" y="57321"/>
                        <a:pt x="611484" y="72376"/>
                        <a:pt x="637488" y="87036"/>
                      </a:cubicBezTo>
                      <a:cubicBezTo>
                        <a:pt x="652067" y="95356"/>
                        <a:pt x="667433" y="103676"/>
                        <a:pt x="682405" y="111203"/>
                      </a:cubicBezTo>
                      <a:cubicBezTo>
                        <a:pt x="683193" y="113977"/>
                        <a:pt x="683981" y="116750"/>
                        <a:pt x="684375" y="119127"/>
                      </a:cubicBezTo>
                      <a:cubicBezTo>
                        <a:pt x="686739" y="127051"/>
                        <a:pt x="688315" y="133390"/>
                        <a:pt x="686739" y="140918"/>
                      </a:cubicBezTo>
                      <a:cubicBezTo>
                        <a:pt x="683981" y="155577"/>
                        <a:pt x="686345" y="169841"/>
                        <a:pt x="689103" y="183707"/>
                      </a:cubicBezTo>
                      <a:cubicBezTo>
                        <a:pt x="689497" y="186877"/>
                        <a:pt x="690285" y="190047"/>
                        <a:pt x="690679" y="193216"/>
                      </a:cubicBezTo>
                      <a:cubicBezTo>
                        <a:pt x="694225" y="217384"/>
                        <a:pt x="689891" y="230855"/>
                        <a:pt x="672555" y="245514"/>
                      </a:cubicBezTo>
                      <a:cubicBezTo>
                        <a:pt x="669403" y="246703"/>
                        <a:pt x="661917" y="247891"/>
                        <a:pt x="651673" y="249872"/>
                      </a:cubicBezTo>
                      <a:cubicBezTo>
                        <a:pt x="651279" y="257400"/>
                        <a:pt x="649702" y="264532"/>
                        <a:pt x="646944" y="271663"/>
                      </a:cubicBezTo>
                      <a:cubicBezTo>
                        <a:pt x="679647" y="266513"/>
                        <a:pt x="682405" y="264135"/>
                        <a:pt x="684769" y="262551"/>
                      </a:cubicBezTo>
                      <a:cubicBezTo>
                        <a:pt x="709592" y="242741"/>
                        <a:pt x="717078" y="222138"/>
                        <a:pt x="712350" y="190443"/>
                      </a:cubicBezTo>
                      <a:close/>
                    </a:path>
                  </a:pathLst>
                </a:custGeom>
                <a:grpFill/>
                <a:ln w="38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33" name="手繪多邊形 132">
                <a:extLst>
                  <a:ext uri="{FF2B5EF4-FFF2-40B4-BE49-F238E27FC236}">
                    <a16:creationId xmlns:a16="http://schemas.microsoft.com/office/drawing/2014/main" id="{C89F7520-C7AE-5974-EDDE-17A7A117686F}"/>
                  </a:ext>
                </a:extLst>
              </p:cNvPr>
              <p:cNvSpPr/>
              <p:nvPr/>
            </p:nvSpPr>
            <p:spPr>
              <a:xfrm>
                <a:off x="4638439" y="6138612"/>
                <a:ext cx="110083" cy="171082"/>
              </a:xfrm>
              <a:custGeom>
                <a:avLst/>
                <a:gdLst>
                  <a:gd name="connsiteX0" fmla="*/ 61620 w 110083"/>
                  <a:gd name="connsiteY0" fmla="*/ 0 h 171082"/>
                  <a:gd name="connsiteX1" fmla="*/ 106931 w 110083"/>
                  <a:gd name="connsiteY1" fmla="*/ 0 h 171082"/>
                  <a:gd name="connsiteX2" fmla="*/ 110083 w 110083"/>
                  <a:gd name="connsiteY2" fmla="*/ 3170 h 171082"/>
                  <a:gd name="connsiteX3" fmla="*/ 109295 w 110083"/>
                  <a:gd name="connsiteY3" fmla="*/ 5151 h 171082"/>
                  <a:gd name="connsiteX4" fmla="*/ 63984 w 110083"/>
                  <a:gd name="connsiteY4" fmla="*/ 60618 h 171082"/>
                  <a:gd name="connsiteX5" fmla="*/ 64378 w 110083"/>
                  <a:gd name="connsiteY5" fmla="*/ 64976 h 171082"/>
                  <a:gd name="connsiteX6" fmla="*/ 66348 w 110083"/>
                  <a:gd name="connsiteY6" fmla="*/ 65769 h 171082"/>
                  <a:gd name="connsiteX7" fmla="*/ 101415 w 110083"/>
                  <a:gd name="connsiteY7" fmla="*/ 65769 h 171082"/>
                  <a:gd name="connsiteX8" fmla="*/ 104567 w 110083"/>
                  <a:gd name="connsiteY8" fmla="*/ 68938 h 171082"/>
                  <a:gd name="connsiteX9" fmla="*/ 103779 w 110083"/>
                  <a:gd name="connsiteY9" fmla="*/ 70919 h 171082"/>
                  <a:gd name="connsiteX10" fmla="*/ 5277 w 110083"/>
                  <a:gd name="connsiteY10" fmla="*/ 169968 h 171082"/>
                  <a:gd name="connsiteX11" fmla="*/ 943 w 110083"/>
                  <a:gd name="connsiteY11" fmla="*/ 170364 h 171082"/>
                  <a:gd name="connsiteX12" fmla="*/ 549 w 110083"/>
                  <a:gd name="connsiteY12" fmla="*/ 166403 h 171082"/>
                  <a:gd name="connsiteX13" fmla="*/ 41132 w 110083"/>
                  <a:gd name="connsiteY13" fmla="*/ 93106 h 171082"/>
                  <a:gd name="connsiteX14" fmla="*/ 39950 w 110083"/>
                  <a:gd name="connsiteY14" fmla="*/ 89144 h 171082"/>
                  <a:gd name="connsiteX15" fmla="*/ 38374 w 110083"/>
                  <a:gd name="connsiteY15" fmla="*/ 88748 h 171082"/>
                  <a:gd name="connsiteX16" fmla="*/ 12369 w 110083"/>
                  <a:gd name="connsiteY16" fmla="*/ 88748 h 171082"/>
                  <a:gd name="connsiteX17" fmla="*/ 9217 w 110083"/>
                  <a:gd name="connsiteY17" fmla="*/ 85578 h 171082"/>
                  <a:gd name="connsiteX18" fmla="*/ 9611 w 110083"/>
                  <a:gd name="connsiteY18" fmla="*/ 83994 h 171082"/>
                  <a:gd name="connsiteX19" fmla="*/ 58862 w 110083"/>
                  <a:gd name="connsiteY19" fmla="*/ 1585 h 171082"/>
                  <a:gd name="connsiteX20" fmla="*/ 61620 w 110083"/>
                  <a:gd name="connsiteY20" fmla="*/ 0 h 17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0083" h="171082">
                    <a:moveTo>
                      <a:pt x="61620" y="0"/>
                    </a:moveTo>
                    <a:lnTo>
                      <a:pt x="106931" y="0"/>
                    </a:lnTo>
                    <a:cubicBezTo>
                      <a:pt x="108507" y="0"/>
                      <a:pt x="110083" y="1189"/>
                      <a:pt x="110083" y="3170"/>
                    </a:cubicBezTo>
                    <a:cubicBezTo>
                      <a:pt x="110083" y="3962"/>
                      <a:pt x="109689" y="4358"/>
                      <a:pt x="109295" y="5151"/>
                    </a:cubicBezTo>
                    <a:lnTo>
                      <a:pt x="63984" y="60618"/>
                    </a:lnTo>
                    <a:cubicBezTo>
                      <a:pt x="62802" y="61807"/>
                      <a:pt x="63196" y="63788"/>
                      <a:pt x="64378" y="64976"/>
                    </a:cubicBezTo>
                    <a:cubicBezTo>
                      <a:pt x="64772" y="65372"/>
                      <a:pt x="65560" y="65769"/>
                      <a:pt x="66348" y="65769"/>
                    </a:cubicBezTo>
                    <a:lnTo>
                      <a:pt x="101415" y="65769"/>
                    </a:lnTo>
                    <a:cubicBezTo>
                      <a:pt x="102991" y="65769"/>
                      <a:pt x="104567" y="66957"/>
                      <a:pt x="104567" y="68938"/>
                    </a:cubicBezTo>
                    <a:cubicBezTo>
                      <a:pt x="104567" y="69731"/>
                      <a:pt x="104173" y="70523"/>
                      <a:pt x="103779" y="70919"/>
                    </a:cubicBezTo>
                    <a:lnTo>
                      <a:pt x="5277" y="169968"/>
                    </a:lnTo>
                    <a:cubicBezTo>
                      <a:pt x="4095" y="171157"/>
                      <a:pt x="2125" y="171553"/>
                      <a:pt x="943" y="170364"/>
                    </a:cubicBezTo>
                    <a:cubicBezTo>
                      <a:pt x="-239" y="169572"/>
                      <a:pt x="-239" y="167591"/>
                      <a:pt x="549" y="166403"/>
                    </a:cubicBezTo>
                    <a:lnTo>
                      <a:pt x="41132" y="93106"/>
                    </a:lnTo>
                    <a:cubicBezTo>
                      <a:pt x="41920" y="91521"/>
                      <a:pt x="41526" y="89937"/>
                      <a:pt x="39950" y="89144"/>
                    </a:cubicBezTo>
                    <a:cubicBezTo>
                      <a:pt x="39556" y="88748"/>
                      <a:pt x="39162" y="88748"/>
                      <a:pt x="38374" y="88748"/>
                    </a:cubicBezTo>
                    <a:lnTo>
                      <a:pt x="12369" y="88748"/>
                    </a:lnTo>
                    <a:cubicBezTo>
                      <a:pt x="10793" y="88748"/>
                      <a:pt x="9217" y="87559"/>
                      <a:pt x="9217" y="85578"/>
                    </a:cubicBezTo>
                    <a:cubicBezTo>
                      <a:pt x="9217" y="85182"/>
                      <a:pt x="9217" y="84390"/>
                      <a:pt x="9611" y="83994"/>
                    </a:cubicBezTo>
                    <a:lnTo>
                      <a:pt x="58862" y="1585"/>
                    </a:lnTo>
                    <a:cubicBezTo>
                      <a:pt x="59650" y="396"/>
                      <a:pt x="60438" y="0"/>
                      <a:pt x="61620" y="0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4" name="手繪多邊形 133">
                <a:extLst>
                  <a:ext uri="{FF2B5EF4-FFF2-40B4-BE49-F238E27FC236}">
                    <a16:creationId xmlns:a16="http://schemas.microsoft.com/office/drawing/2014/main" id="{4BC91508-B551-6E42-5139-71AFEE514ABB}"/>
                  </a:ext>
                </a:extLst>
              </p:cNvPr>
              <p:cNvSpPr/>
              <p:nvPr/>
            </p:nvSpPr>
            <p:spPr>
              <a:xfrm>
                <a:off x="4758372" y="6138612"/>
                <a:ext cx="55555" cy="77258"/>
              </a:xfrm>
              <a:custGeom>
                <a:avLst/>
                <a:gdLst>
                  <a:gd name="connsiteX0" fmla="*/ 0 w 55555"/>
                  <a:gd name="connsiteY0" fmla="*/ 75277 h 77258"/>
                  <a:gd name="connsiteX1" fmla="*/ 0 w 55555"/>
                  <a:gd name="connsiteY1" fmla="*/ 1981 h 77258"/>
                  <a:gd name="connsiteX2" fmla="*/ 1970 w 55555"/>
                  <a:gd name="connsiteY2" fmla="*/ 0 h 77258"/>
                  <a:gd name="connsiteX3" fmla="*/ 55555 w 55555"/>
                  <a:gd name="connsiteY3" fmla="*/ 0 h 77258"/>
                  <a:gd name="connsiteX4" fmla="*/ 55555 w 55555"/>
                  <a:gd name="connsiteY4" fmla="*/ 13471 h 77258"/>
                  <a:gd name="connsiteX5" fmla="*/ 16942 w 55555"/>
                  <a:gd name="connsiteY5" fmla="*/ 13471 h 77258"/>
                  <a:gd name="connsiteX6" fmla="*/ 14972 w 55555"/>
                  <a:gd name="connsiteY6" fmla="*/ 15452 h 77258"/>
                  <a:gd name="connsiteX7" fmla="*/ 14972 w 55555"/>
                  <a:gd name="connsiteY7" fmla="*/ 29715 h 77258"/>
                  <a:gd name="connsiteX8" fmla="*/ 16942 w 55555"/>
                  <a:gd name="connsiteY8" fmla="*/ 31696 h 77258"/>
                  <a:gd name="connsiteX9" fmla="*/ 43341 w 55555"/>
                  <a:gd name="connsiteY9" fmla="*/ 31696 h 77258"/>
                  <a:gd name="connsiteX10" fmla="*/ 45311 w 55555"/>
                  <a:gd name="connsiteY10" fmla="*/ 33677 h 77258"/>
                  <a:gd name="connsiteX11" fmla="*/ 45311 w 55555"/>
                  <a:gd name="connsiteY11" fmla="*/ 43185 h 77258"/>
                  <a:gd name="connsiteX12" fmla="*/ 43341 w 55555"/>
                  <a:gd name="connsiteY12" fmla="*/ 45166 h 77258"/>
                  <a:gd name="connsiteX13" fmla="*/ 16942 w 55555"/>
                  <a:gd name="connsiteY13" fmla="*/ 45166 h 77258"/>
                  <a:gd name="connsiteX14" fmla="*/ 14972 w 55555"/>
                  <a:gd name="connsiteY14" fmla="*/ 47147 h 77258"/>
                  <a:gd name="connsiteX15" fmla="*/ 14972 w 55555"/>
                  <a:gd name="connsiteY15" fmla="*/ 61807 h 77258"/>
                  <a:gd name="connsiteX16" fmla="*/ 16942 w 55555"/>
                  <a:gd name="connsiteY16" fmla="*/ 63788 h 77258"/>
                  <a:gd name="connsiteX17" fmla="*/ 48463 w 55555"/>
                  <a:gd name="connsiteY17" fmla="*/ 63788 h 77258"/>
                  <a:gd name="connsiteX18" fmla="*/ 50433 w 55555"/>
                  <a:gd name="connsiteY18" fmla="*/ 65769 h 77258"/>
                  <a:gd name="connsiteX19" fmla="*/ 50433 w 55555"/>
                  <a:gd name="connsiteY19" fmla="*/ 65769 h 77258"/>
                  <a:gd name="connsiteX20" fmla="*/ 50433 w 55555"/>
                  <a:gd name="connsiteY20" fmla="*/ 75277 h 77258"/>
                  <a:gd name="connsiteX21" fmla="*/ 48463 w 55555"/>
                  <a:gd name="connsiteY21" fmla="*/ 77258 h 77258"/>
                  <a:gd name="connsiteX22" fmla="*/ 1576 w 55555"/>
                  <a:gd name="connsiteY22" fmla="*/ 77258 h 77258"/>
                  <a:gd name="connsiteX23" fmla="*/ 0 w 55555"/>
                  <a:gd name="connsiteY23" fmla="*/ 75277 h 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5555" h="77258">
                    <a:moveTo>
                      <a:pt x="0" y="75277"/>
                    </a:moveTo>
                    <a:lnTo>
                      <a:pt x="0" y="1981"/>
                    </a:lnTo>
                    <a:cubicBezTo>
                      <a:pt x="0" y="792"/>
                      <a:pt x="788" y="0"/>
                      <a:pt x="1970" y="0"/>
                    </a:cubicBezTo>
                    <a:lnTo>
                      <a:pt x="55555" y="0"/>
                    </a:lnTo>
                    <a:lnTo>
                      <a:pt x="55555" y="13471"/>
                    </a:lnTo>
                    <a:lnTo>
                      <a:pt x="16942" y="13471"/>
                    </a:lnTo>
                    <a:cubicBezTo>
                      <a:pt x="15760" y="13471"/>
                      <a:pt x="14972" y="14263"/>
                      <a:pt x="14972" y="15452"/>
                    </a:cubicBezTo>
                    <a:lnTo>
                      <a:pt x="14972" y="29715"/>
                    </a:lnTo>
                    <a:cubicBezTo>
                      <a:pt x="14972" y="30903"/>
                      <a:pt x="15760" y="31696"/>
                      <a:pt x="16942" y="31696"/>
                    </a:cubicBezTo>
                    <a:lnTo>
                      <a:pt x="43341" y="31696"/>
                    </a:lnTo>
                    <a:cubicBezTo>
                      <a:pt x="44523" y="31696"/>
                      <a:pt x="45311" y="32488"/>
                      <a:pt x="45311" y="33677"/>
                    </a:cubicBezTo>
                    <a:lnTo>
                      <a:pt x="45311" y="43185"/>
                    </a:lnTo>
                    <a:cubicBezTo>
                      <a:pt x="45311" y="44374"/>
                      <a:pt x="44523" y="45166"/>
                      <a:pt x="43341" y="45166"/>
                    </a:cubicBezTo>
                    <a:lnTo>
                      <a:pt x="16942" y="45166"/>
                    </a:lnTo>
                    <a:cubicBezTo>
                      <a:pt x="15760" y="45166"/>
                      <a:pt x="14972" y="45959"/>
                      <a:pt x="14972" y="47147"/>
                    </a:cubicBezTo>
                    <a:lnTo>
                      <a:pt x="14972" y="61807"/>
                    </a:lnTo>
                    <a:cubicBezTo>
                      <a:pt x="14972" y="62995"/>
                      <a:pt x="15760" y="63788"/>
                      <a:pt x="16942" y="63788"/>
                    </a:cubicBezTo>
                    <a:lnTo>
                      <a:pt x="48463" y="63788"/>
                    </a:lnTo>
                    <a:cubicBezTo>
                      <a:pt x="49645" y="63788"/>
                      <a:pt x="50433" y="64580"/>
                      <a:pt x="50433" y="65769"/>
                    </a:cubicBezTo>
                    <a:cubicBezTo>
                      <a:pt x="50433" y="65769"/>
                      <a:pt x="50433" y="65769"/>
                      <a:pt x="50433" y="65769"/>
                    </a:cubicBezTo>
                    <a:lnTo>
                      <a:pt x="50433" y="75277"/>
                    </a:lnTo>
                    <a:cubicBezTo>
                      <a:pt x="50433" y="76466"/>
                      <a:pt x="49645" y="77258"/>
                      <a:pt x="48463" y="77258"/>
                    </a:cubicBezTo>
                    <a:lnTo>
                      <a:pt x="1576" y="77258"/>
                    </a:lnTo>
                    <a:cubicBezTo>
                      <a:pt x="1182" y="77258"/>
                      <a:pt x="0" y="76466"/>
                      <a:pt x="0" y="75277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5" name="手繪多邊形 134">
                <a:extLst>
                  <a:ext uri="{FF2B5EF4-FFF2-40B4-BE49-F238E27FC236}">
                    <a16:creationId xmlns:a16="http://schemas.microsoft.com/office/drawing/2014/main" id="{70B2E03B-94A3-2021-4CCF-8DEFD8E189F1}"/>
                  </a:ext>
                </a:extLst>
              </p:cNvPr>
              <p:cNvSpPr/>
              <p:nvPr/>
            </p:nvSpPr>
            <p:spPr>
              <a:xfrm>
                <a:off x="4805899" y="6138612"/>
                <a:ext cx="60430" cy="77258"/>
              </a:xfrm>
              <a:custGeom>
                <a:avLst/>
                <a:gdLst>
                  <a:gd name="connsiteX0" fmla="*/ 34426 w 60430"/>
                  <a:gd name="connsiteY0" fmla="*/ 77258 h 77258"/>
                  <a:gd name="connsiteX1" fmla="*/ 25758 w 60430"/>
                  <a:gd name="connsiteY1" fmla="*/ 77258 h 77258"/>
                  <a:gd name="connsiteX2" fmla="*/ 23788 w 60430"/>
                  <a:gd name="connsiteY2" fmla="*/ 75674 h 77258"/>
                  <a:gd name="connsiteX3" fmla="*/ 148 w 60430"/>
                  <a:gd name="connsiteY3" fmla="*/ 2377 h 77258"/>
                  <a:gd name="connsiteX4" fmla="*/ 1330 w 60430"/>
                  <a:gd name="connsiteY4" fmla="*/ 0 h 77258"/>
                  <a:gd name="connsiteX5" fmla="*/ 2118 w 60430"/>
                  <a:gd name="connsiteY5" fmla="*/ 0 h 77258"/>
                  <a:gd name="connsiteX6" fmla="*/ 13544 w 60430"/>
                  <a:gd name="connsiteY6" fmla="*/ 0 h 77258"/>
                  <a:gd name="connsiteX7" fmla="*/ 15514 w 60430"/>
                  <a:gd name="connsiteY7" fmla="*/ 1585 h 77258"/>
                  <a:gd name="connsiteX8" fmla="*/ 28516 w 60430"/>
                  <a:gd name="connsiteY8" fmla="*/ 44374 h 77258"/>
                  <a:gd name="connsiteX9" fmla="*/ 30880 w 60430"/>
                  <a:gd name="connsiteY9" fmla="*/ 45563 h 77258"/>
                  <a:gd name="connsiteX10" fmla="*/ 32062 w 60430"/>
                  <a:gd name="connsiteY10" fmla="*/ 44374 h 77258"/>
                  <a:gd name="connsiteX11" fmla="*/ 45065 w 60430"/>
                  <a:gd name="connsiteY11" fmla="*/ 1585 h 77258"/>
                  <a:gd name="connsiteX12" fmla="*/ 47035 w 60430"/>
                  <a:gd name="connsiteY12" fmla="*/ 0 h 77258"/>
                  <a:gd name="connsiteX13" fmla="*/ 58461 w 60430"/>
                  <a:gd name="connsiteY13" fmla="*/ 0 h 77258"/>
                  <a:gd name="connsiteX14" fmla="*/ 60431 w 60430"/>
                  <a:gd name="connsiteY14" fmla="*/ 1981 h 77258"/>
                  <a:gd name="connsiteX15" fmla="*/ 60431 w 60430"/>
                  <a:gd name="connsiteY15" fmla="*/ 2773 h 77258"/>
                  <a:gd name="connsiteX16" fmla="*/ 36396 w 60430"/>
                  <a:gd name="connsiteY16" fmla="*/ 76070 h 77258"/>
                  <a:gd name="connsiteX17" fmla="*/ 34426 w 60430"/>
                  <a:gd name="connsiteY17" fmla="*/ 77258 h 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430" h="77258">
                    <a:moveTo>
                      <a:pt x="34426" y="77258"/>
                    </a:moveTo>
                    <a:lnTo>
                      <a:pt x="25758" y="77258"/>
                    </a:lnTo>
                    <a:cubicBezTo>
                      <a:pt x="24970" y="77258"/>
                      <a:pt x="24182" y="76862"/>
                      <a:pt x="23788" y="75674"/>
                    </a:cubicBezTo>
                    <a:lnTo>
                      <a:pt x="148" y="2377"/>
                    </a:lnTo>
                    <a:cubicBezTo>
                      <a:pt x="-246" y="1189"/>
                      <a:pt x="148" y="396"/>
                      <a:pt x="1330" y="0"/>
                    </a:cubicBezTo>
                    <a:cubicBezTo>
                      <a:pt x="1724" y="0"/>
                      <a:pt x="1724" y="0"/>
                      <a:pt x="2118" y="0"/>
                    </a:cubicBezTo>
                    <a:lnTo>
                      <a:pt x="13544" y="0"/>
                    </a:lnTo>
                    <a:cubicBezTo>
                      <a:pt x="14332" y="0"/>
                      <a:pt x="15120" y="396"/>
                      <a:pt x="15514" y="1585"/>
                    </a:cubicBezTo>
                    <a:lnTo>
                      <a:pt x="28516" y="44374"/>
                    </a:lnTo>
                    <a:cubicBezTo>
                      <a:pt x="28910" y="45563"/>
                      <a:pt x="30092" y="45959"/>
                      <a:pt x="30880" y="45563"/>
                    </a:cubicBezTo>
                    <a:cubicBezTo>
                      <a:pt x="31668" y="45563"/>
                      <a:pt x="32062" y="44770"/>
                      <a:pt x="32062" y="44374"/>
                    </a:cubicBezTo>
                    <a:lnTo>
                      <a:pt x="45065" y="1585"/>
                    </a:lnTo>
                    <a:cubicBezTo>
                      <a:pt x="45459" y="792"/>
                      <a:pt x="46247" y="0"/>
                      <a:pt x="47035" y="0"/>
                    </a:cubicBezTo>
                    <a:lnTo>
                      <a:pt x="58461" y="0"/>
                    </a:lnTo>
                    <a:cubicBezTo>
                      <a:pt x="59643" y="0"/>
                      <a:pt x="60431" y="792"/>
                      <a:pt x="60431" y="1981"/>
                    </a:cubicBezTo>
                    <a:cubicBezTo>
                      <a:pt x="60431" y="2377"/>
                      <a:pt x="60431" y="2377"/>
                      <a:pt x="60431" y="2773"/>
                    </a:cubicBezTo>
                    <a:lnTo>
                      <a:pt x="36396" y="76070"/>
                    </a:lnTo>
                    <a:cubicBezTo>
                      <a:pt x="36002" y="76862"/>
                      <a:pt x="35214" y="77258"/>
                      <a:pt x="34426" y="77258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6" name="手繪多邊形 135">
                <a:extLst>
                  <a:ext uri="{FF2B5EF4-FFF2-40B4-BE49-F238E27FC236}">
                    <a16:creationId xmlns:a16="http://schemas.microsoft.com/office/drawing/2014/main" id="{46F49CF1-71F9-6374-BC48-3D83C9DE3540}"/>
                  </a:ext>
                </a:extLst>
              </p:cNvPr>
              <p:cNvSpPr/>
              <p:nvPr/>
            </p:nvSpPr>
            <p:spPr>
              <a:xfrm>
                <a:off x="4531995" y="6092497"/>
                <a:ext cx="300251" cy="78206"/>
              </a:xfrm>
              <a:custGeom>
                <a:avLst/>
                <a:gdLst>
                  <a:gd name="connsiteX0" fmla="*/ 119207 w 300251"/>
                  <a:gd name="connsiteY0" fmla="*/ 78206 h 78206"/>
                  <a:gd name="connsiteX1" fmla="*/ 10461 w 300251"/>
                  <a:gd name="connsiteY1" fmla="*/ 78206 h 78206"/>
                  <a:gd name="connsiteX2" fmla="*/ 611 w 300251"/>
                  <a:gd name="connsiteY2" fmla="*/ 71075 h 78206"/>
                  <a:gd name="connsiteX3" fmla="*/ 4157 w 300251"/>
                  <a:gd name="connsiteY3" fmla="*/ 59585 h 78206"/>
                  <a:gd name="connsiteX4" fmla="*/ 75472 w 300251"/>
                  <a:gd name="connsiteY4" fmla="*/ 18381 h 78206"/>
                  <a:gd name="connsiteX5" fmla="*/ 292964 w 300251"/>
                  <a:gd name="connsiteY5" fmla="*/ 19966 h 78206"/>
                  <a:gd name="connsiteX6" fmla="*/ 299662 w 300251"/>
                  <a:gd name="connsiteY6" fmla="*/ 32644 h 78206"/>
                  <a:gd name="connsiteX7" fmla="*/ 287054 w 300251"/>
                  <a:gd name="connsiteY7" fmla="*/ 39379 h 78206"/>
                  <a:gd name="connsiteX8" fmla="*/ 83746 w 300251"/>
                  <a:gd name="connsiteY8" fmla="*/ 37002 h 78206"/>
                  <a:gd name="connsiteX9" fmla="*/ 43952 w 300251"/>
                  <a:gd name="connsiteY9" fmla="*/ 57208 h 78206"/>
                  <a:gd name="connsiteX10" fmla="*/ 119207 w 300251"/>
                  <a:gd name="connsiteY10" fmla="*/ 57208 h 78206"/>
                  <a:gd name="connsiteX11" fmla="*/ 129451 w 300251"/>
                  <a:gd name="connsiteY11" fmla="*/ 67509 h 78206"/>
                  <a:gd name="connsiteX12" fmla="*/ 119207 w 300251"/>
                  <a:gd name="connsiteY12" fmla="*/ 78206 h 7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0251" h="78206">
                    <a:moveTo>
                      <a:pt x="119207" y="78206"/>
                    </a:moveTo>
                    <a:lnTo>
                      <a:pt x="10461" y="78206"/>
                    </a:lnTo>
                    <a:cubicBezTo>
                      <a:pt x="6127" y="78206"/>
                      <a:pt x="2187" y="75433"/>
                      <a:pt x="611" y="71075"/>
                    </a:cubicBezTo>
                    <a:cubicBezTo>
                      <a:pt x="-965" y="66717"/>
                      <a:pt x="611" y="62359"/>
                      <a:pt x="4157" y="59585"/>
                    </a:cubicBezTo>
                    <a:cubicBezTo>
                      <a:pt x="25827" y="42945"/>
                      <a:pt x="49862" y="28682"/>
                      <a:pt x="75472" y="18381"/>
                    </a:cubicBezTo>
                    <a:cubicBezTo>
                      <a:pt x="134179" y="-6580"/>
                      <a:pt x="207071" y="-6183"/>
                      <a:pt x="292964" y="19966"/>
                    </a:cubicBezTo>
                    <a:cubicBezTo>
                      <a:pt x="298480" y="21550"/>
                      <a:pt x="301632" y="27493"/>
                      <a:pt x="299662" y="32644"/>
                    </a:cubicBezTo>
                    <a:cubicBezTo>
                      <a:pt x="298086" y="38191"/>
                      <a:pt x="292176" y="41360"/>
                      <a:pt x="287054" y="39379"/>
                    </a:cubicBezTo>
                    <a:cubicBezTo>
                      <a:pt x="206283" y="14815"/>
                      <a:pt x="137725" y="14023"/>
                      <a:pt x="83746" y="37002"/>
                    </a:cubicBezTo>
                    <a:cubicBezTo>
                      <a:pt x="69956" y="42549"/>
                      <a:pt x="56954" y="49680"/>
                      <a:pt x="43952" y="57208"/>
                    </a:cubicBezTo>
                    <a:lnTo>
                      <a:pt x="119207" y="57208"/>
                    </a:lnTo>
                    <a:cubicBezTo>
                      <a:pt x="124723" y="57208"/>
                      <a:pt x="129451" y="61962"/>
                      <a:pt x="129451" y="67509"/>
                    </a:cubicBezTo>
                    <a:cubicBezTo>
                      <a:pt x="129451" y="73056"/>
                      <a:pt x="124723" y="78206"/>
                      <a:pt x="119207" y="78206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7" name="手繪多邊形 136">
                <a:extLst>
                  <a:ext uri="{FF2B5EF4-FFF2-40B4-BE49-F238E27FC236}">
                    <a16:creationId xmlns:a16="http://schemas.microsoft.com/office/drawing/2014/main" id="{283248B1-8586-94A5-0F7D-829B7CB109C8}"/>
                  </a:ext>
                </a:extLst>
              </p:cNvPr>
              <p:cNvSpPr/>
              <p:nvPr/>
            </p:nvSpPr>
            <p:spPr>
              <a:xfrm>
                <a:off x="4402584" y="6241227"/>
                <a:ext cx="132386" cy="133121"/>
              </a:xfrm>
              <a:custGeom>
                <a:avLst/>
                <a:gdLst>
                  <a:gd name="connsiteX0" fmla="*/ 66193 w 132386"/>
                  <a:gd name="connsiteY0" fmla="*/ 0 h 133121"/>
                  <a:gd name="connsiteX1" fmla="*/ 0 w 132386"/>
                  <a:gd name="connsiteY1" fmla="*/ 66561 h 133121"/>
                  <a:gd name="connsiteX2" fmla="*/ 66193 w 132386"/>
                  <a:gd name="connsiteY2" fmla="*/ 133122 h 133121"/>
                  <a:gd name="connsiteX3" fmla="*/ 132386 w 132386"/>
                  <a:gd name="connsiteY3" fmla="*/ 66561 h 133121"/>
                  <a:gd name="connsiteX4" fmla="*/ 66193 w 132386"/>
                  <a:gd name="connsiteY4" fmla="*/ 0 h 133121"/>
                  <a:gd name="connsiteX5" fmla="*/ 66193 w 132386"/>
                  <a:gd name="connsiteY5" fmla="*/ 91125 h 133121"/>
                  <a:gd name="connsiteX6" fmla="*/ 41765 w 132386"/>
                  <a:gd name="connsiteY6" fmla="*/ 66561 h 133121"/>
                  <a:gd name="connsiteX7" fmla="*/ 66193 w 132386"/>
                  <a:gd name="connsiteY7" fmla="*/ 41997 h 133121"/>
                  <a:gd name="connsiteX8" fmla="*/ 90622 w 132386"/>
                  <a:gd name="connsiteY8" fmla="*/ 66561 h 133121"/>
                  <a:gd name="connsiteX9" fmla="*/ 66193 w 132386"/>
                  <a:gd name="connsiteY9" fmla="*/ 91125 h 13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386" h="133121">
                    <a:moveTo>
                      <a:pt x="66193" y="0"/>
                    </a:moveTo>
                    <a:cubicBezTo>
                      <a:pt x="29551" y="0"/>
                      <a:pt x="0" y="29715"/>
                      <a:pt x="0" y="66561"/>
                    </a:cubicBezTo>
                    <a:cubicBezTo>
                      <a:pt x="0" y="103407"/>
                      <a:pt x="29551" y="133122"/>
                      <a:pt x="66193" y="133122"/>
                    </a:cubicBezTo>
                    <a:cubicBezTo>
                      <a:pt x="102836" y="133122"/>
                      <a:pt x="132386" y="103407"/>
                      <a:pt x="132386" y="66561"/>
                    </a:cubicBezTo>
                    <a:cubicBezTo>
                      <a:pt x="132386" y="29715"/>
                      <a:pt x="102836" y="0"/>
                      <a:pt x="66193" y="0"/>
                    </a:cubicBezTo>
                    <a:close/>
                    <a:moveTo>
                      <a:pt x="66193" y="91125"/>
                    </a:moveTo>
                    <a:cubicBezTo>
                      <a:pt x="52797" y="91125"/>
                      <a:pt x="41765" y="80032"/>
                      <a:pt x="41765" y="66561"/>
                    </a:cubicBezTo>
                    <a:cubicBezTo>
                      <a:pt x="41765" y="53090"/>
                      <a:pt x="52797" y="41997"/>
                      <a:pt x="66193" y="41997"/>
                    </a:cubicBezTo>
                    <a:cubicBezTo>
                      <a:pt x="79589" y="41997"/>
                      <a:pt x="90622" y="53090"/>
                      <a:pt x="90622" y="66561"/>
                    </a:cubicBezTo>
                    <a:cubicBezTo>
                      <a:pt x="90622" y="80032"/>
                      <a:pt x="79589" y="91125"/>
                      <a:pt x="66193" y="91125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8" name="手繪多邊形 137">
                <a:extLst>
                  <a:ext uri="{FF2B5EF4-FFF2-40B4-BE49-F238E27FC236}">
                    <a16:creationId xmlns:a16="http://schemas.microsoft.com/office/drawing/2014/main" id="{771C1BFC-A5D7-C26F-F539-D65D10D65E31}"/>
                  </a:ext>
                </a:extLst>
              </p:cNvPr>
              <p:cNvSpPr/>
              <p:nvPr/>
            </p:nvSpPr>
            <p:spPr>
              <a:xfrm>
                <a:off x="4787135" y="6240830"/>
                <a:ext cx="133174" cy="133914"/>
              </a:xfrm>
              <a:custGeom>
                <a:avLst/>
                <a:gdLst>
                  <a:gd name="connsiteX0" fmla="*/ 66587 w 133174"/>
                  <a:gd name="connsiteY0" fmla="*/ 0 h 133914"/>
                  <a:gd name="connsiteX1" fmla="*/ 0 w 133174"/>
                  <a:gd name="connsiteY1" fmla="*/ 66957 h 133914"/>
                  <a:gd name="connsiteX2" fmla="*/ 66587 w 133174"/>
                  <a:gd name="connsiteY2" fmla="*/ 133914 h 133914"/>
                  <a:gd name="connsiteX3" fmla="*/ 133174 w 133174"/>
                  <a:gd name="connsiteY3" fmla="*/ 66957 h 133914"/>
                  <a:gd name="connsiteX4" fmla="*/ 66587 w 133174"/>
                  <a:gd name="connsiteY4" fmla="*/ 0 h 133914"/>
                  <a:gd name="connsiteX5" fmla="*/ 66587 w 133174"/>
                  <a:gd name="connsiteY5" fmla="*/ 87163 h 133914"/>
                  <a:gd name="connsiteX6" fmla="*/ 46493 w 133174"/>
                  <a:gd name="connsiteY6" fmla="*/ 66957 h 133914"/>
                  <a:gd name="connsiteX7" fmla="*/ 66587 w 133174"/>
                  <a:gd name="connsiteY7" fmla="*/ 46751 h 133914"/>
                  <a:gd name="connsiteX8" fmla="*/ 86682 w 133174"/>
                  <a:gd name="connsiteY8" fmla="*/ 66957 h 133914"/>
                  <a:gd name="connsiteX9" fmla="*/ 66587 w 133174"/>
                  <a:gd name="connsiteY9" fmla="*/ 87163 h 13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174" h="133914">
                    <a:moveTo>
                      <a:pt x="66587" y="0"/>
                    </a:moveTo>
                    <a:cubicBezTo>
                      <a:pt x="29945" y="0"/>
                      <a:pt x="0" y="30111"/>
                      <a:pt x="0" y="66957"/>
                    </a:cubicBezTo>
                    <a:cubicBezTo>
                      <a:pt x="0" y="103803"/>
                      <a:pt x="29945" y="133914"/>
                      <a:pt x="66587" y="133914"/>
                    </a:cubicBezTo>
                    <a:cubicBezTo>
                      <a:pt x="103230" y="133914"/>
                      <a:pt x="133174" y="103803"/>
                      <a:pt x="133174" y="66957"/>
                    </a:cubicBezTo>
                    <a:cubicBezTo>
                      <a:pt x="133174" y="30111"/>
                      <a:pt x="103624" y="0"/>
                      <a:pt x="66587" y="0"/>
                    </a:cubicBezTo>
                    <a:close/>
                    <a:moveTo>
                      <a:pt x="66587" y="87163"/>
                    </a:moveTo>
                    <a:cubicBezTo>
                      <a:pt x="55555" y="87163"/>
                      <a:pt x="46493" y="78051"/>
                      <a:pt x="46493" y="66957"/>
                    </a:cubicBezTo>
                    <a:cubicBezTo>
                      <a:pt x="46493" y="55864"/>
                      <a:pt x="55555" y="46751"/>
                      <a:pt x="66587" y="46751"/>
                    </a:cubicBezTo>
                    <a:cubicBezTo>
                      <a:pt x="77619" y="46751"/>
                      <a:pt x="86682" y="55864"/>
                      <a:pt x="86682" y="66957"/>
                    </a:cubicBezTo>
                    <a:cubicBezTo>
                      <a:pt x="86682" y="78051"/>
                      <a:pt x="77619" y="87163"/>
                      <a:pt x="66587" y="87163"/>
                    </a:cubicBezTo>
                    <a:close/>
                  </a:path>
                </a:pathLst>
              </a:custGeom>
              <a:grpFill/>
              <a:ln w="38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27C889BC-78C2-554B-6BEF-91384A3C39AB}"/>
                </a:ext>
              </a:extLst>
            </p:cNvPr>
            <p:cNvGrpSpPr/>
            <p:nvPr/>
          </p:nvGrpSpPr>
          <p:grpSpPr>
            <a:xfrm>
              <a:off x="7250846" y="5912405"/>
              <a:ext cx="374070" cy="374549"/>
              <a:chOff x="8018928" y="6023047"/>
              <a:chExt cx="460927" cy="461518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125" name="手繪多邊形 124">
                <a:extLst>
                  <a:ext uri="{FF2B5EF4-FFF2-40B4-BE49-F238E27FC236}">
                    <a16:creationId xmlns:a16="http://schemas.microsoft.com/office/drawing/2014/main" id="{9396B7E6-66C8-A927-6B81-0EB1A5BD9F65}"/>
                  </a:ext>
                </a:extLst>
              </p:cNvPr>
              <p:cNvSpPr/>
              <p:nvPr/>
            </p:nvSpPr>
            <p:spPr>
              <a:xfrm>
                <a:off x="8018928" y="6023047"/>
                <a:ext cx="460927" cy="461518"/>
              </a:xfrm>
              <a:custGeom>
                <a:avLst/>
                <a:gdLst>
                  <a:gd name="connsiteX0" fmla="*/ 450580 w 460927"/>
                  <a:gd name="connsiteY0" fmla="*/ 181114 h 461518"/>
                  <a:gd name="connsiteX1" fmla="*/ 460688 w 460927"/>
                  <a:gd name="connsiteY1" fmla="*/ 171006 h 461518"/>
                  <a:gd name="connsiteX2" fmla="*/ 450580 w 460927"/>
                  <a:gd name="connsiteY2" fmla="*/ 160898 h 461518"/>
                  <a:gd name="connsiteX3" fmla="*/ 426705 w 460927"/>
                  <a:gd name="connsiteY3" fmla="*/ 160898 h 461518"/>
                  <a:gd name="connsiteX4" fmla="*/ 426705 w 460927"/>
                  <a:gd name="connsiteY4" fmla="*/ 121291 h 461518"/>
                  <a:gd name="connsiteX5" fmla="*/ 450580 w 460927"/>
                  <a:gd name="connsiteY5" fmla="*/ 121291 h 461518"/>
                  <a:gd name="connsiteX6" fmla="*/ 460688 w 460927"/>
                  <a:gd name="connsiteY6" fmla="*/ 111183 h 461518"/>
                  <a:gd name="connsiteX7" fmla="*/ 450580 w 460927"/>
                  <a:gd name="connsiteY7" fmla="*/ 101074 h 461518"/>
                  <a:gd name="connsiteX8" fmla="*/ 426509 w 460927"/>
                  <a:gd name="connsiteY8" fmla="*/ 101074 h 461518"/>
                  <a:gd name="connsiteX9" fmla="*/ 361218 w 460927"/>
                  <a:gd name="connsiteY9" fmla="*/ 39442 h 461518"/>
                  <a:gd name="connsiteX10" fmla="*/ 359763 w 460927"/>
                  <a:gd name="connsiteY10" fmla="*/ 39442 h 461518"/>
                  <a:gd name="connsiteX11" fmla="*/ 359763 w 460927"/>
                  <a:gd name="connsiteY11" fmla="*/ 10376 h 461518"/>
                  <a:gd name="connsiteX12" fmla="*/ 349655 w 460927"/>
                  <a:gd name="connsiteY12" fmla="*/ 268 h 461518"/>
                  <a:gd name="connsiteX13" fmla="*/ 339547 w 460927"/>
                  <a:gd name="connsiteY13" fmla="*/ 10376 h 461518"/>
                  <a:gd name="connsiteX14" fmla="*/ 339547 w 460927"/>
                  <a:gd name="connsiteY14" fmla="*/ 39560 h 461518"/>
                  <a:gd name="connsiteX15" fmla="*/ 300215 w 460927"/>
                  <a:gd name="connsiteY15" fmla="*/ 39560 h 461518"/>
                  <a:gd name="connsiteX16" fmla="*/ 300215 w 460927"/>
                  <a:gd name="connsiteY16" fmla="*/ 10376 h 461518"/>
                  <a:gd name="connsiteX17" fmla="*/ 290107 w 460927"/>
                  <a:gd name="connsiteY17" fmla="*/ 268 h 461518"/>
                  <a:gd name="connsiteX18" fmla="*/ 279998 w 460927"/>
                  <a:gd name="connsiteY18" fmla="*/ 10376 h 461518"/>
                  <a:gd name="connsiteX19" fmla="*/ 279998 w 460927"/>
                  <a:gd name="connsiteY19" fmla="*/ 39560 h 461518"/>
                  <a:gd name="connsiteX20" fmla="*/ 240667 w 460927"/>
                  <a:gd name="connsiteY20" fmla="*/ 39560 h 461518"/>
                  <a:gd name="connsiteX21" fmla="*/ 240667 w 460927"/>
                  <a:gd name="connsiteY21" fmla="*/ 10376 h 461518"/>
                  <a:gd name="connsiteX22" fmla="*/ 230559 w 460927"/>
                  <a:gd name="connsiteY22" fmla="*/ 268 h 461518"/>
                  <a:gd name="connsiteX23" fmla="*/ 220450 w 460927"/>
                  <a:gd name="connsiteY23" fmla="*/ 10376 h 461518"/>
                  <a:gd name="connsiteX24" fmla="*/ 220450 w 460927"/>
                  <a:gd name="connsiteY24" fmla="*/ 39560 h 461518"/>
                  <a:gd name="connsiteX25" fmla="*/ 181119 w 460927"/>
                  <a:gd name="connsiteY25" fmla="*/ 39560 h 461518"/>
                  <a:gd name="connsiteX26" fmla="*/ 181119 w 460927"/>
                  <a:gd name="connsiteY26" fmla="*/ 10376 h 461518"/>
                  <a:gd name="connsiteX27" fmla="*/ 171011 w 460927"/>
                  <a:gd name="connsiteY27" fmla="*/ 268 h 461518"/>
                  <a:gd name="connsiteX28" fmla="*/ 160902 w 460927"/>
                  <a:gd name="connsiteY28" fmla="*/ 10376 h 461518"/>
                  <a:gd name="connsiteX29" fmla="*/ 160902 w 460927"/>
                  <a:gd name="connsiteY29" fmla="*/ 39560 h 461518"/>
                  <a:gd name="connsiteX30" fmla="*/ 121571 w 460927"/>
                  <a:gd name="connsiteY30" fmla="*/ 39560 h 461518"/>
                  <a:gd name="connsiteX31" fmla="*/ 121571 w 460927"/>
                  <a:gd name="connsiteY31" fmla="*/ 10376 h 461518"/>
                  <a:gd name="connsiteX32" fmla="*/ 112111 w 460927"/>
                  <a:gd name="connsiteY32" fmla="*/ -342 h 461518"/>
                  <a:gd name="connsiteX33" fmla="*/ 101394 w 460927"/>
                  <a:gd name="connsiteY33" fmla="*/ 9117 h 461518"/>
                  <a:gd name="connsiteX34" fmla="*/ 101394 w 460927"/>
                  <a:gd name="connsiteY34" fmla="*/ 10376 h 461518"/>
                  <a:gd name="connsiteX35" fmla="*/ 101394 w 460927"/>
                  <a:gd name="connsiteY35" fmla="*/ 39560 h 461518"/>
                  <a:gd name="connsiteX36" fmla="*/ 99938 w 460927"/>
                  <a:gd name="connsiteY36" fmla="*/ 39560 h 461518"/>
                  <a:gd name="connsiteX37" fmla="*/ 33979 w 460927"/>
                  <a:gd name="connsiteY37" fmla="*/ 101193 h 461518"/>
                  <a:gd name="connsiteX38" fmla="*/ 9869 w 460927"/>
                  <a:gd name="connsiteY38" fmla="*/ 101193 h 461518"/>
                  <a:gd name="connsiteX39" fmla="*/ -239 w 460927"/>
                  <a:gd name="connsiteY39" fmla="*/ 111301 h 461518"/>
                  <a:gd name="connsiteX40" fmla="*/ 9869 w 460927"/>
                  <a:gd name="connsiteY40" fmla="*/ 121409 h 461518"/>
                  <a:gd name="connsiteX41" fmla="*/ 33979 w 460927"/>
                  <a:gd name="connsiteY41" fmla="*/ 121409 h 461518"/>
                  <a:gd name="connsiteX42" fmla="*/ 33979 w 460927"/>
                  <a:gd name="connsiteY42" fmla="*/ 160741 h 461518"/>
                  <a:gd name="connsiteX43" fmla="*/ 10066 w 460927"/>
                  <a:gd name="connsiteY43" fmla="*/ 160741 h 461518"/>
                  <a:gd name="connsiteX44" fmla="*/ -43 w 460927"/>
                  <a:gd name="connsiteY44" fmla="*/ 170849 h 461518"/>
                  <a:gd name="connsiteX45" fmla="*/ 10066 w 460927"/>
                  <a:gd name="connsiteY45" fmla="*/ 180957 h 461518"/>
                  <a:gd name="connsiteX46" fmla="*/ 33979 w 460927"/>
                  <a:gd name="connsiteY46" fmla="*/ 180957 h 461518"/>
                  <a:gd name="connsiteX47" fmla="*/ 33979 w 460927"/>
                  <a:gd name="connsiteY47" fmla="*/ 220289 h 461518"/>
                  <a:gd name="connsiteX48" fmla="*/ 10066 w 460927"/>
                  <a:gd name="connsiteY48" fmla="*/ 220289 h 461518"/>
                  <a:gd name="connsiteX49" fmla="*/ -43 w 460927"/>
                  <a:gd name="connsiteY49" fmla="*/ 230397 h 461518"/>
                  <a:gd name="connsiteX50" fmla="*/ 10066 w 460927"/>
                  <a:gd name="connsiteY50" fmla="*/ 240505 h 461518"/>
                  <a:gd name="connsiteX51" fmla="*/ 33979 w 460927"/>
                  <a:gd name="connsiteY51" fmla="*/ 240505 h 461518"/>
                  <a:gd name="connsiteX52" fmla="*/ 33979 w 460927"/>
                  <a:gd name="connsiteY52" fmla="*/ 279837 h 461518"/>
                  <a:gd name="connsiteX53" fmla="*/ 10066 w 460927"/>
                  <a:gd name="connsiteY53" fmla="*/ 279837 h 461518"/>
                  <a:gd name="connsiteX54" fmla="*/ -43 w 460927"/>
                  <a:gd name="connsiteY54" fmla="*/ 289945 h 461518"/>
                  <a:gd name="connsiteX55" fmla="*/ 10066 w 460927"/>
                  <a:gd name="connsiteY55" fmla="*/ 300053 h 461518"/>
                  <a:gd name="connsiteX56" fmla="*/ 33979 w 460927"/>
                  <a:gd name="connsiteY56" fmla="*/ 300053 h 461518"/>
                  <a:gd name="connsiteX57" fmla="*/ 33979 w 460927"/>
                  <a:gd name="connsiteY57" fmla="*/ 339385 h 461518"/>
                  <a:gd name="connsiteX58" fmla="*/ 10066 w 460927"/>
                  <a:gd name="connsiteY58" fmla="*/ 339385 h 461518"/>
                  <a:gd name="connsiteX59" fmla="*/ -43 w 460927"/>
                  <a:gd name="connsiteY59" fmla="*/ 349493 h 461518"/>
                  <a:gd name="connsiteX60" fmla="*/ 10066 w 460927"/>
                  <a:gd name="connsiteY60" fmla="*/ 359601 h 461518"/>
                  <a:gd name="connsiteX61" fmla="*/ 33979 w 460927"/>
                  <a:gd name="connsiteY61" fmla="*/ 359601 h 461518"/>
                  <a:gd name="connsiteX62" fmla="*/ 99270 w 460927"/>
                  <a:gd name="connsiteY62" fmla="*/ 421234 h 461518"/>
                  <a:gd name="connsiteX63" fmla="*/ 100843 w 460927"/>
                  <a:gd name="connsiteY63" fmla="*/ 421234 h 461518"/>
                  <a:gd name="connsiteX64" fmla="*/ 100843 w 460927"/>
                  <a:gd name="connsiteY64" fmla="*/ 450418 h 461518"/>
                  <a:gd name="connsiteX65" fmla="*/ 110302 w 460927"/>
                  <a:gd name="connsiteY65" fmla="*/ 461136 h 461518"/>
                  <a:gd name="connsiteX66" fmla="*/ 121020 w 460927"/>
                  <a:gd name="connsiteY66" fmla="*/ 451677 h 461518"/>
                  <a:gd name="connsiteX67" fmla="*/ 121020 w 460927"/>
                  <a:gd name="connsiteY67" fmla="*/ 450418 h 461518"/>
                  <a:gd name="connsiteX68" fmla="*/ 121020 w 460927"/>
                  <a:gd name="connsiteY68" fmla="*/ 421234 h 461518"/>
                  <a:gd name="connsiteX69" fmla="*/ 160352 w 460927"/>
                  <a:gd name="connsiteY69" fmla="*/ 421234 h 461518"/>
                  <a:gd name="connsiteX70" fmla="*/ 160352 w 460927"/>
                  <a:gd name="connsiteY70" fmla="*/ 450418 h 461518"/>
                  <a:gd name="connsiteX71" fmla="*/ 170460 w 460927"/>
                  <a:gd name="connsiteY71" fmla="*/ 460526 h 461518"/>
                  <a:gd name="connsiteX72" fmla="*/ 180568 w 460927"/>
                  <a:gd name="connsiteY72" fmla="*/ 450418 h 461518"/>
                  <a:gd name="connsiteX73" fmla="*/ 180568 w 460927"/>
                  <a:gd name="connsiteY73" fmla="*/ 421234 h 461518"/>
                  <a:gd name="connsiteX74" fmla="*/ 219900 w 460927"/>
                  <a:gd name="connsiteY74" fmla="*/ 421234 h 461518"/>
                  <a:gd name="connsiteX75" fmla="*/ 219900 w 460927"/>
                  <a:gd name="connsiteY75" fmla="*/ 450418 h 461518"/>
                  <a:gd name="connsiteX76" fmla="*/ 230008 w 460927"/>
                  <a:gd name="connsiteY76" fmla="*/ 460526 h 461518"/>
                  <a:gd name="connsiteX77" fmla="*/ 240116 w 460927"/>
                  <a:gd name="connsiteY77" fmla="*/ 450418 h 461518"/>
                  <a:gd name="connsiteX78" fmla="*/ 240116 w 460927"/>
                  <a:gd name="connsiteY78" fmla="*/ 421234 h 461518"/>
                  <a:gd name="connsiteX79" fmla="*/ 279448 w 460927"/>
                  <a:gd name="connsiteY79" fmla="*/ 421234 h 461518"/>
                  <a:gd name="connsiteX80" fmla="*/ 279448 w 460927"/>
                  <a:gd name="connsiteY80" fmla="*/ 450418 h 461518"/>
                  <a:gd name="connsiteX81" fmla="*/ 289556 w 460927"/>
                  <a:gd name="connsiteY81" fmla="*/ 460526 h 461518"/>
                  <a:gd name="connsiteX82" fmla="*/ 299664 w 460927"/>
                  <a:gd name="connsiteY82" fmla="*/ 450418 h 461518"/>
                  <a:gd name="connsiteX83" fmla="*/ 299664 w 460927"/>
                  <a:gd name="connsiteY83" fmla="*/ 421234 h 461518"/>
                  <a:gd name="connsiteX84" fmla="*/ 338996 w 460927"/>
                  <a:gd name="connsiteY84" fmla="*/ 421234 h 461518"/>
                  <a:gd name="connsiteX85" fmla="*/ 338996 w 460927"/>
                  <a:gd name="connsiteY85" fmla="*/ 450418 h 461518"/>
                  <a:gd name="connsiteX86" fmla="*/ 349104 w 460927"/>
                  <a:gd name="connsiteY86" fmla="*/ 460526 h 461518"/>
                  <a:gd name="connsiteX87" fmla="*/ 359212 w 460927"/>
                  <a:gd name="connsiteY87" fmla="*/ 450418 h 461518"/>
                  <a:gd name="connsiteX88" fmla="*/ 359212 w 460927"/>
                  <a:gd name="connsiteY88" fmla="*/ 421234 h 461518"/>
                  <a:gd name="connsiteX89" fmla="*/ 360668 w 460927"/>
                  <a:gd name="connsiteY89" fmla="*/ 421234 h 461518"/>
                  <a:gd name="connsiteX90" fmla="*/ 425958 w 460927"/>
                  <a:gd name="connsiteY90" fmla="*/ 359601 h 461518"/>
                  <a:gd name="connsiteX91" fmla="*/ 450029 w 460927"/>
                  <a:gd name="connsiteY91" fmla="*/ 359601 h 461518"/>
                  <a:gd name="connsiteX92" fmla="*/ 460137 w 460927"/>
                  <a:gd name="connsiteY92" fmla="*/ 349493 h 461518"/>
                  <a:gd name="connsiteX93" fmla="*/ 450029 w 460927"/>
                  <a:gd name="connsiteY93" fmla="*/ 339385 h 461518"/>
                  <a:gd name="connsiteX94" fmla="*/ 426155 w 460927"/>
                  <a:gd name="connsiteY94" fmla="*/ 339385 h 461518"/>
                  <a:gd name="connsiteX95" fmla="*/ 426155 w 460927"/>
                  <a:gd name="connsiteY95" fmla="*/ 300053 h 461518"/>
                  <a:gd name="connsiteX96" fmla="*/ 450029 w 460927"/>
                  <a:gd name="connsiteY96" fmla="*/ 300053 h 461518"/>
                  <a:gd name="connsiteX97" fmla="*/ 460137 w 460927"/>
                  <a:gd name="connsiteY97" fmla="*/ 289945 h 461518"/>
                  <a:gd name="connsiteX98" fmla="*/ 450029 w 460927"/>
                  <a:gd name="connsiteY98" fmla="*/ 279837 h 461518"/>
                  <a:gd name="connsiteX99" fmla="*/ 426155 w 460927"/>
                  <a:gd name="connsiteY99" fmla="*/ 279837 h 461518"/>
                  <a:gd name="connsiteX100" fmla="*/ 426155 w 460927"/>
                  <a:gd name="connsiteY100" fmla="*/ 240505 h 461518"/>
                  <a:gd name="connsiteX101" fmla="*/ 450029 w 460927"/>
                  <a:gd name="connsiteY101" fmla="*/ 240505 h 461518"/>
                  <a:gd name="connsiteX102" fmla="*/ 460137 w 460927"/>
                  <a:gd name="connsiteY102" fmla="*/ 230397 h 461518"/>
                  <a:gd name="connsiteX103" fmla="*/ 450029 w 460927"/>
                  <a:gd name="connsiteY103" fmla="*/ 220289 h 461518"/>
                  <a:gd name="connsiteX104" fmla="*/ 426155 w 460927"/>
                  <a:gd name="connsiteY104" fmla="*/ 220289 h 461518"/>
                  <a:gd name="connsiteX105" fmla="*/ 426155 w 460927"/>
                  <a:gd name="connsiteY105" fmla="*/ 180957 h 461518"/>
                  <a:gd name="connsiteX106" fmla="*/ 406489 w 460927"/>
                  <a:gd name="connsiteY106" fmla="*/ 111301 h 461518"/>
                  <a:gd name="connsiteX107" fmla="*/ 406489 w 460927"/>
                  <a:gd name="connsiteY107" fmla="*/ 356337 h 461518"/>
                  <a:gd name="connsiteX108" fmla="*/ 406489 w 460927"/>
                  <a:gd name="connsiteY108" fmla="*/ 360270 h 461518"/>
                  <a:gd name="connsiteX109" fmla="*/ 361415 w 460927"/>
                  <a:gd name="connsiteY109" fmla="*/ 401686 h 461518"/>
                  <a:gd name="connsiteX110" fmla="*/ 99348 w 460927"/>
                  <a:gd name="connsiteY110" fmla="*/ 401686 h 461518"/>
                  <a:gd name="connsiteX111" fmla="*/ 54274 w 460927"/>
                  <a:gd name="connsiteY111" fmla="*/ 360270 h 461518"/>
                  <a:gd name="connsiteX112" fmla="*/ 54274 w 460927"/>
                  <a:gd name="connsiteY112" fmla="*/ 356337 h 461518"/>
                  <a:gd name="connsiteX113" fmla="*/ 54274 w 460927"/>
                  <a:gd name="connsiteY113" fmla="*/ 105047 h 461518"/>
                  <a:gd name="connsiteX114" fmla="*/ 54274 w 460927"/>
                  <a:gd name="connsiteY114" fmla="*/ 101114 h 461518"/>
                  <a:gd name="connsiteX115" fmla="*/ 99348 w 460927"/>
                  <a:gd name="connsiteY115" fmla="*/ 59698 h 461518"/>
                  <a:gd name="connsiteX116" fmla="*/ 361218 w 460927"/>
                  <a:gd name="connsiteY116" fmla="*/ 59698 h 461518"/>
                  <a:gd name="connsiteX117" fmla="*/ 406292 w 460927"/>
                  <a:gd name="connsiteY117" fmla="*/ 101114 h 461518"/>
                  <a:gd name="connsiteX118" fmla="*/ 406292 w 460927"/>
                  <a:gd name="connsiteY118" fmla="*/ 105047 h 46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460927" h="461518">
                    <a:moveTo>
                      <a:pt x="450580" y="181114"/>
                    </a:moveTo>
                    <a:cubicBezTo>
                      <a:pt x="456161" y="181114"/>
                      <a:pt x="460688" y="176587"/>
                      <a:pt x="460688" y="171006"/>
                    </a:cubicBezTo>
                    <a:cubicBezTo>
                      <a:pt x="460688" y="165425"/>
                      <a:pt x="456161" y="160898"/>
                      <a:pt x="450580" y="160898"/>
                    </a:cubicBezTo>
                    <a:lnTo>
                      <a:pt x="426705" y="160898"/>
                    </a:lnTo>
                    <a:lnTo>
                      <a:pt x="426705" y="121291"/>
                    </a:lnTo>
                    <a:lnTo>
                      <a:pt x="450580" y="121291"/>
                    </a:lnTo>
                    <a:cubicBezTo>
                      <a:pt x="456161" y="121291"/>
                      <a:pt x="460688" y="116764"/>
                      <a:pt x="460688" y="111183"/>
                    </a:cubicBezTo>
                    <a:cubicBezTo>
                      <a:pt x="460688" y="105602"/>
                      <a:pt x="456161" y="101074"/>
                      <a:pt x="450580" y="101074"/>
                    </a:cubicBezTo>
                    <a:lnTo>
                      <a:pt x="426509" y="101074"/>
                    </a:lnTo>
                    <a:cubicBezTo>
                      <a:pt x="424452" y="66506"/>
                      <a:pt x="395850" y="39505"/>
                      <a:pt x="361218" y="39442"/>
                    </a:cubicBezTo>
                    <a:lnTo>
                      <a:pt x="359763" y="39442"/>
                    </a:lnTo>
                    <a:lnTo>
                      <a:pt x="359763" y="10376"/>
                    </a:lnTo>
                    <a:cubicBezTo>
                      <a:pt x="359763" y="4795"/>
                      <a:pt x="355236" y="268"/>
                      <a:pt x="349655" y="268"/>
                    </a:cubicBezTo>
                    <a:cubicBezTo>
                      <a:pt x="344074" y="268"/>
                      <a:pt x="339547" y="4795"/>
                      <a:pt x="339547" y="10376"/>
                    </a:cubicBezTo>
                    <a:lnTo>
                      <a:pt x="339547" y="39560"/>
                    </a:lnTo>
                    <a:lnTo>
                      <a:pt x="300215" y="39560"/>
                    </a:lnTo>
                    <a:lnTo>
                      <a:pt x="300215" y="10376"/>
                    </a:lnTo>
                    <a:cubicBezTo>
                      <a:pt x="300215" y="4795"/>
                      <a:pt x="295688" y="268"/>
                      <a:pt x="290107" y="268"/>
                    </a:cubicBezTo>
                    <a:cubicBezTo>
                      <a:pt x="284526" y="268"/>
                      <a:pt x="279998" y="4795"/>
                      <a:pt x="279998" y="10376"/>
                    </a:cubicBezTo>
                    <a:lnTo>
                      <a:pt x="279998" y="39560"/>
                    </a:lnTo>
                    <a:lnTo>
                      <a:pt x="240667" y="39560"/>
                    </a:lnTo>
                    <a:lnTo>
                      <a:pt x="240667" y="10376"/>
                    </a:lnTo>
                    <a:cubicBezTo>
                      <a:pt x="240667" y="4795"/>
                      <a:pt x="236140" y="268"/>
                      <a:pt x="230559" y="268"/>
                    </a:cubicBezTo>
                    <a:cubicBezTo>
                      <a:pt x="224978" y="268"/>
                      <a:pt x="220450" y="4795"/>
                      <a:pt x="220450" y="10376"/>
                    </a:cubicBezTo>
                    <a:lnTo>
                      <a:pt x="220450" y="39560"/>
                    </a:lnTo>
                    <a:lnTo>
                      <a:pt x="181119" y="39560"/>
                    </a:lnTo>
                    <a:lnTo>
                      <a:pt x="181119" y="10376"/>
                    </a:lnTo>
                    <a:cubicBezTo>
                      <a:pt x="181119" y="4795"/>
                      <a:pt x="176592" y="268"/>
                      <a:pt x="171011" y="268"/>
                    </a:cubicBezTo>
                    <a:cubicBezTo>
                      <a:pt x="165429" y="268"/>
                      <a:pt x="160902" y="4795"/>
                      <a:pt x="160902" y="10376"/>
                    </a:cubicBezTo>
                    <a:lnTo>
                      <a:pt x="160902" y="39560"/>
                    </a:lnTo>
                    <a:lnTo>
                      <a:pt x="121571" y="39560"/>
                    </a:lnTo>
                    <a:lnTo>
                      <a:pt x="121571" y="10376"/>
                    </a:lnTo>
                    <a:cubicBezTo>
                      <a:pt x="121917" y="4803"/>
                      <a:pt x="117685" y="4"/>
                      <a:pt x="112111" y="-342"/>
                    </a:cubicBezTo>
                    <a:cubicBezTo>
                      <a:pt x="106542" y="-692"/>
                      <a:pt x="101740" y="3544"/>
                      <a:pt x="101394" y="9117"/>
                    </a:cubicBezTo>
                    <a:cubicBezTo>
                      <a:pt x="101366" y="9534"/>
                      <a:pt x="101366" y="9955"/>
                      <a:pt x="101394" y="10376"/>
                    </a:cubicBezTo>
                    <a:lnTo>
                      <a:pt x="101394" y="39560"/>
                    </a:lnTo>
                    <a:lnTo>
                      <a:pt x="99938" y="39560"/>
                    </a:lnTo>
                    <a:cubicBezTo>
                      <a:pt x="65051" y="39269"/>
                      <a:pt x="36052" y="66364"/>
                      <a:pt x="33979" y="101193"/>
                    </a:cubicBezTo>
                    <a:lnTo>
                      <a:pt x="9869" y="101193"/>
                    </a:lnTo>
                    <a:cubicBezTo>
                      <a:pt x="4288" y="101193"/>
                      <a:pt x="-239" y="105720"/>
                      <a:pt x="-239" y="111301"/>
                    </a:cubicBezTo>
                    <a:cubicBezTo>
                      <a:pt x="-239" y="116882"/>
                      <a:pt x="4288" y="121409"/>
                      <a:pt x="9869" y="121409"/>
                    </a:cubicBezTo>
                    <a:lnTo>
                      <a:pt x="33979" y="121409"/>
                    </a:lnTo>
                    <a:lnTo>
                      <a:pt x="33979" y="160741"/>
                    </a:lnTo>
                    <a:lnTo>
                      <a:pt x="10066" y="160741"/>
                    </a:lnTo>
                    <a:cubicBezTo>
                      <a:pt x="4484" y="160741"/>
                      <a:pt x="-43" y="165268"/>
                      <a:pt x="-43" y="170849"/>
                    </a:cubicBezTo>
                    <a:cubicBezTo>
                      <a:pt x="-43" y="176430"/>
                      <a:pt x="4484" y="180957"/>
                      <a:pt x="10066" y="180957"/>
                    </a:cubicBezTo>
                    <a:lnTo>
                      <a:pt x="33979" y="180957"/>
                    </a:lnTo>
                    <a:lnTo>
                      <a:pt x="33979" y="220289"/>
                    </a:lnTo>
                    <a:lnTo>
                      <a:pt x="10066" y="220289"/>
                    </a:lnTo>
                    <a:cubicBezTo>
                      <a:pt x="4484" y="220289"/>
                      <a:pt x="-43" y="224816"/>
                      <a:pt x="-43" y="230397"/>
                    </a:cubicBezTo>
                    <a:cubicBezTo>
                      <a:pt x="-43" y="235978"/>
                      <a:pt x="4484" y="240505"/>
                      <a:pt x="10066" y="240505"/>
                    </a:cubicBezTo>
                    <a:lnTo>
                      <a:pt x="33979" y="240505"/>
                    </a:lnTo>
                    <a:lnTo>
                      <a:pt x="33979" y="279837"/>
                    </a:lnTo>
                    <a:lnTo>
                      <a:pt x="10066" y="279837"/>
                    </a:lnTo>
                    <a:cubicBezTo>
                      <a:pt x="4484" y="279837"/>
                      <a:pt x="-43" y="284364"/>
                      <a:pt x="-43" y="289945"/>
                    </a:cubicBezTo>
                    <a:cubicBezTo>
                      <a:pt x="-43" y="295526"/>
                      <a:pt x="4484" y="300053"/>
                      <a:pt x="10066" y="300053"/>
                    </a:cubicBezTo>
                    <a:lnTo>
                      <a:pt x="33979" y="300053"/>
                    </a:lnTo>
                    <a:lnTo>
                      <a:pt x="33979" y="339385"/>
                    </a:lnTo>
                    <a:lnTo>
                      <a:pt x="10066" y="339385"/>
                    </a:lnTo>
                    <a:cubicBezTo>
                      <a:pt x="4484" y="339385"/>
                      <a:pt x="-43" y="343912"/>
                      <a:pt x="-43" y="349493"/>
                    </a:cubicBezTo>
                    <a:cubicBezTo>
                      <a:pt x="-43" y="355074"/>
                      <a:pt x="4484" y="359601"/>
                      <a:pt x="10066" y="359601"/>
                    </a:cubicBezTo>
                    <a:lnTo>
                      <a:pt x="33979" y="359601"/>
                    </a:lnTo>
                    <a:cubicBezTo>
                      <a:pt x="36036" y="394170"/>
                      <a:pt x="64638" y="421171"/>
                      <a:pt x="99270" y="421234"/>
                    </a:cubicBezTo>
                    <a:lnTo>
                      <a:pt x="100843" y="421234"/>
                    </a:lnTo>
                    <a:lnTo>
                      <a:pt x="100843" y="450418"/>
                    </a:lnTo>
                    <a:cubicBezTo>
                      <a:pt x="100493" y="455991"/>
                      <a:pt x="104729" y="460790"/>
                      <a:pt x="110302" y="461136"/>
                    </a:cubicBezTo>
                    <a:cubicBezTo>
                      <a:pt x="115872" y="461486"/>
                      <a:pt x="120674" y="457250"/>
                      <a:pt x="121020" y="451677"/>
                    </a:cubicBezTo>
                    <a:cubicBezTo>
                      <a:pt x="121048" y="451260"/>
                      <a:pt x="121048" y="450839"/>
                      <a:pt x="121020" y="450418"/>
                    </a:cubicBezTo>
                    <a:lnTo>
                      <a:pt x="121020" y="421234"/>
                    </a:lnTo>
                    <a:lnTo>
                      <a:pt x="160352" y="421234"/>
                    </a:lnTo>
                    <a:lnTo>
                      <a:pt x="160352" y="450418"/>
                    </a:lnTo>
                    <a:cubicBezTo>
                      <a:pt x="160352" y="455999"/>
                      <a:pt x="164879" y="460526"/>
                      <a:pt x="170460" y="460526"/>
                    </a:cubicBezTo>
                    <a:cubicBezTo>
                      <a:pt x="176041" y="460526"/>
                      <a:pt x="180568" y="455999"/>
                      <a:pt x="180568" y="450418"/>
                    </a:cubicBezTo>
                    <a:lnTo>
                      <a:pt x="180568" y="421234"/>
                    </a:lnTo>
                    <a:lnTo>
                      <a:pt x="219900" y="421234"/>
                    </a:lnTo>
                    <a:lnTo>
                      <a:pt x="219900" y="450418"/>
                    </a:lnTo>
                    <a:cubicBezTo>
                      <a:pt x="219900" y="455999"/>
                      <a:pt x="224427" y="460526"/>
                      <a:pt x="230008" y="460526"/>
                    </a:cubicBezTo>
                    <a:cubicBezTo>
                      <a:pt x="235589" y="460526"/>
                      <a:pt x="240116" y="455999"/>
                      <a:pt x="240116" y="450418"/>
                    </a:cubicBezTo>
                    <a:lnTo>
                      <a:pt x="240116" y="421234"/>
                    </a:lnTo>
                    <a:lnTo>
                      <a:pt x="279448" y="421234"/>
                    </a:lnTo>
                    <a:lnTo>
                      <a:pt x="279448" y="450418"/>
                    </a:lnTo>
                    <a:cubicBezTo>
                      <a:pt x="279448" y="455999"/>
                      <a:pt x="283975" y="460526"/>
                      <a:pt x="289556" y="460526"/>
                    </a:cubicBezTo>
                    <a:cubicBezTo>
                      <a:pt x="295137" y="460526"/>
                      <a:pt x="299664" y="455999"/>
                      <a:pt x="299664" y="450418"/>
                    </a:cubicBezTo>
                    <a:lnTo>
                      <a:pt x="299664" y="421234"/>
                    </a:lnTo>
                    <a:lnTo>
                      <a:pt x="338996" y="421234"/>
                    </a:lnTo>
                    <a:lnTo>
                      <a:pt x="338996" y="450418"/>
                    </a:lnTo>
                    <a:cubicBezTo>
                      <a:pt x="338996" y="455999"/>
                      <a:pt x="343523" y="460526"/>
                      <a:pt x="349104" y="460526"/>
                    </a:cubicBezTo>
                    <a:cubicBezTo>
                      <a:pt x="354685" y="460526"/>
                      <a:pt x="359212" y="455999"/>
                      <a:pt x="359212" y="450418"/>
                    </a:cubicBezTo>
                    <a:lnTo>
                      <a:pt x="359212" y="421234"/>
                    </a:lnTo>
                    <a:lnTo>
                      <a:pt x="360668" y="421234"/>
                    </a:lnTo>
                    <a:cubicBezTo>
                      <a:pt x="395299" y="421171"/>
                      <a:pt x="423901" y="394170"/>
                      <a:pt x="425958" y="359601"/>
                    </a:cubicBezTo>
                    <a:lnTo>
                      <a:pt x="450029" y="359601"/>
                    </a:lnTo>
                    <a:cubicBezTo>
                      <a:pt x="455610" y="359601"/>
                      <a:pt x="460137" y="355074"/>
                      <a:pt x="460137" y="349493"/>
                    </a:cubicBezTo>
                    <a:cubicBezTo>
                      <a:pt x="460137" y="343912"/>
                      <a:pt x="455610" y="339385"/>
                      <a:pt x="450029" y="339385"/>
                    </a:cubicBezTo>
                    <a:lnTo>
                      <a:pt x="426155" y="339385"/>
                    </a:lnTo>
                    <a:lnTo>
                      <a:pt x="426155" y="300053"/>
                    </a:lnTo>
                    <a:lnTo>
                      <a:pt x="450029" y="300053"/>
                    </a:lnTo>
                    <a:cubicBezTo>
                      <a:pt x="455610" y="300053"/>
                      <a:pt x="460137" y="295526"/>
                      <a:pt x="460137" y="289945"/>
                    </a:cubicBezTo>
                    <a:cubicBezTo>
                      <a:pt x="460137" y="284364"/>
                      <a:pt x="455610" y="279837"/>
                      <a:pt x="450029" y="279837"/>
                    </a:cubicBezTo>
                    <a:lnTo>
                      <a:pt x="426155" y="279837"/>
                    </a:lnTo>
                    <a:lnTo>
                      <a:pt x="426155" y="240505"/>
                    </a:lnTo>
                    <a:lnTo>
                      <a:pt x="450029" y="240505"/>
                    </a:lnTo>
                    <a:cubicBezTo>
                      <a:pt x="455610" y="240505"/>
                      <a:pt x="460137" y="235978"/>
                      <a:pt x="460137" y="230397"/>
                    </a:cubicBezTo>
                    <a:cubicBezTo>
                      <a:pt x="460137" y="224816"/>
                      <a:pt x="455610" y="220289"/>
                      <a:pt x="450029" y="220289"/>
                    </a:cubicBezTo>
                    <a:lnTo>
                      <a:pt x="426155" y="220289"/>
                    </a:lnTo>
                    <a:lnTo>
                      <a:pt x="426155" y="180957"/>
                    </a:lnTo>
                    <a:close/>
                    <a:moveTo>
                      <a:pt x="406489" y="111301"/>
                    </a:moveTo>
                    <a:lnTo>
                      <a:pt x="406489" y="356337"/>
                    </a:lnTo>
                    <a:cubicBezTo>
                      <a:pt x="406489" y="357635"/>
                      <a:pt x="406489" y="358893"/>
                      <a:pt x="406489" y="360270"/>
                    </a:cubicBezTo>
                    <a:cubicBezTo>
                      <a:pt x="404471" y="383672"/>
                      <a:pt x="384904" y="401651"/>
                      <a:pt x="361415" y="401686"/>
                    </a:cubicBezTo>
                    <a:lnTo>
                      <a:pt x="99348" y="401686"/>
                    </a:lnTo>
                    <a:cubicBezTo>
                      <a:pt x="75852" y="401670"/>
                      <a:pt x="56276" y="383680"/>
                      <a:pt x="54274" y="360270"/>
                    </a:cubicBezTo>
                    <a:cubicBezTo>
                      <a:pt x="54274" y="358972"/>
                      <a:pt x="54274" y="357713"/>
                      <a:pt x="54274" y="356337"/>
                    </a:cubicBezTo>
                    <a:lnTo>
                      <a:pt x="54274" y="105047"/>
                    </a:lnTo>
                    <a:cubicBezTo>
                      <a:pt x="54274" y="103749"/>
                      <a:pt x="54274" y="102451"/>
                      <a:pt x="54274" y="101114"/>
                    </a:cubicBezTo>
                    <a:cubicBezTo>
                      <a:pt x="56276" y="77704"/>
                      <a:pt x="75852" y="59713"/>
                      <a:pt x="99348" y="59698"/>
                    </a:cubicBezTo>
                    <a:lnTo>
                      <a:pt x="361218" y="59698"/>
                    </a:lnTo>
                    <a:cubicBezTo>
                      <a:pt x="384707" y="59733"/>
                      <a:pt x="404275" y="77712"/>
                      <a:pt x="406292" y="101114"/>
                    </a:cubicBezTo>
                    <a:cubicBezTo>
                      <a:pt x="406292" y="102373"/>
                      <a:pt x="406292" y="103670"/>
                      <a:pt x="406292" y="105047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6" name="手繪多邊形 125">
                <a:extLst>
                  <a:ext uri="{FF2B5EF4-FFF2-40B4-BE49-F238E27FC236}">
                    <a16:creationId xmlns:a16="http://schemas.microsoft.com/office/drawing/2014/main" id="{D7800827-6BA3-2EC9-BD0D-2B245B3F7A93}"/>
                  </a:ext>
                </a:extLst>
              </p:cNvPr>
              <p:cNvSpPr/>
              <p:nvPr/>
            </p:nvSpPr>
            <p:spPr>
              <a:xfrm>
                <a:off x="8099558" y="6108436"/>
                <a:ext cx="299707" cy="291329"/>
              </a:xfrm>
              <a:custGeom>
                <a:avLst/>
                <a:gdLst>
                  <a:gd name="connsiteX0" fmla="*/ 247157 w 299707"/>
                  <a:gd name="connsiteY0" fmla="*/ -362 h 291329"/>
                  <a:gd name="connsiteX1" fmla="*/ 52150 w 299707"/>
                  <a:gd name="connsiteY1" fmla="*/ -362 h 291329"/>
                  <a:gd name="connsiteX2" fmla="*/ -239 w 299707"/>
                  <a:gd name="connsiteY2" fmla="*/ 52028 h 291329"/>
                  <a:gd name="connsiteX3" fmla="*/ -239 w 299707"/>
                  <a:gd name="connsiteY3" fmla="*/ 238577 h 291329"/>
                  <a:gd name="connsiteX4" fmla="*/ 52150 w 299707"/>
                  <a:gd name="connsiteY4" fmla="*/ 290967 h 291329"/>
                  <a:gd name="connsiteX5" fmla="*/ 247157 w 299707"/>
                  <a:gd name="connsiteY5" fmla="*/ 290967 h 291329"/>
                  <a:gd name="connsiteX6" fmla="*/ 299468 w 299707"/>
                  <a:gd name="connsiteY6" fmla="*/ 238577 h 291329"/>
                  <a:gd name="connsiteX7" fmla="*/ 299468 w 299707"/>
                  <a:gd name="connsiteY7" fmla="*/ 52028 h 291329"/>
                  <a:gd name="connsiteX8" fmla="*/ 247157 w 299707"/>
                  <a:gd name="connsiteY8" fmla="*/ -362 h 291329"/>
                  <a:gd name="connsiteX9" fmla="*/ 279330 w 299707"/>
                  <a:gd name="connsiteY9" fmla="*/ 238577 h 291329"/>
                  <a:gd name="connsiteX10" fmla="*/ 247157 w 299707"/>
                  <a:gd name="connsiteY10" fmla="*/ 270751 h 291329"/>
                  <a:gd name="connsiteX11" fmla="*/ 52150 w 299707"/>
                  <a:gd name="connsiteY11" fmla="*/ 270751 h 291329"/>
                  <a:gd name="connsiteX12" fmla="*/ 19977 w 299707"/>
                  <a:gd name="connsiteY12" fmla="*/ 238577 h 291329"/>
                  <a:gd name="connsiteX13" fmla="*/ 19977 w 299707"/>
                  <a:gd name="connsiteY13" fmla="*/ 52028 h 291329"/>
                  <a:gd name="connsiteX14" fmla="*/ 52150 w 299707"/>
                  <a:gd name="connsiteY14" fmla="*/ 19854 h 291329"/>
                  <a:gd name="connsiteX15" fmla="*/ 247157 w 299707"/>
                  <a:gd name="connsiteY15" fmla="*/ 19854 h 291329"/>
                  <a:gd name="connsiteX16" fmla="*/ 279330 w 299707"/>
                  <a:gd name="connsiteY16" fmla="*/ 52028 h 29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707" h="291329">
                    <a:moveTo>
                      <a:pt x="247157" y="-362"/>
                    </a:moveTo>
                    <a:lnTo>
                      <a:pt x="52150" y="-362"/>
                    </a:lnTo>
                    <a:cubicBezTo>
                      <a:pt x="23226" y="-339"/>
                      <a:pt x="-216" y="23103"/>
                      <a:pt x="-239" y="52028"/>
                    </a:cubicBezTo>
                    <a:lnTo>
                      <a:pt x="-239" y="238577"/>
                    </a:lnTo>
                    <a:cubicBezTo>
                      <a:pt x="-216" y="267502"/>
                      <a:pt x="23226" y="290944"/>
                      <a:pt x="52150" y="290967"/>
                    </a:cubicBezTo>
                    <a:lnTo>
                      <a:pt x="247157" y="290967"/>
                    </a:lnTo>
                    <a:cubicBezTo>
                      <a:pt x="276042" y="290881"/>
                      <a:pt x="299425" y="267463"/>
                      <a:pt x="299468" y="238577"/>
                    </a:cubicBezTo>
                    <a:lnTo>
                      <a:pt x="299468" y="52028"/>
                    </a:lnTo>
                    <a:cubicBezTo>
                      <a:pt x="299425" y="23142"/>
                      <a:pt x="276042" y="-276"/>
                      <a:pt x="247157" y="-362"/>
                    </a:cubicBezTo>
                    <a:close/>
                    <a:moveTo>
                      <a:pt x="279330" y="238577"/>
                    </a:moveTo>
                    <a:cubicBezTo>
                      <a:pt x="279330" y="256347"/>
                      <a:pt x="264927" y="270751"/>
                      <a:pt x="247157" y="270751"/>
                    </a:cubicBezTo>
                    <a:lnTo>
                      <a:pt x="52150" y="270751"/>
                    </a:lnTo>
                    <a:cubicBezTo>
                      <a:pt x="34380" y="270751"/>
                      <a:pt x="19977" y="256347"/>
                      <a:pt x="19977" y="238577"/>
                    </a:cubicBezTo>
                    <a:lnTo>
                      <a:pt x="19977" y="52028"/>
                    </a:lnTo>
                    <a:cubicBezTo>
                      <a:pt x="19977" y="34257"/>
                      <a:pt x="34380" y="19854"/>
                      <a:pt x="52150" y="19854"/>
                    </a:cubicBezTo>
                    <a:lnTo>
                      <a:pt x="247157" y="19854"/>
                    </a:lnTo>
                    <a:cubicBezTo>
                      <a:pt x="264927" y="19854"/>
                      <a:pt x="279330" y="34257"/>
                      <a:pt x="279330" y="52028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7" name="手繪多邊形 126">
                <a:extLst>
                  <a:ext uri="{FF2B5EF4-FFF2-40B4-BE49-F238E27FC236}">
                    <a16:creationId xmlns:a16="http://schemas.microsoft.com/office/drawing/2014/main" id="{971465FF-5E27-2C18-8997-141094EA5104}"/>
                  </a:ext>
                </a:extLst>
              </p:cNvPr>
              <p:cNvSpPr/>
              <p:nvPr/>
            </p:nvSpPr>
            <p:spPr>
              <a:xfrm>
                <a:off x="8132233" y="6211415"/>
                <a:ext cx="60864" cy="85223"/>
              </a:xfrm>
              <a:custGeom>
                <a:avLst/>
                <a:gdLst>
                  <a:gd name="connsiteX0" fmla="*/ 38275 w 60864"/>
                  <a:gd name="connsiteY0" fmla="*/ 35185 h 85223"/>
                  <a:gd name="connsiteX1" fmla="*/ 28364 w 60864"/>
                  <a:gd name="connsiteY1" fmla="*/ 33769 h 85223"/>
                  <a:gd name="connsiteX2" fmla="*/ 20497 w 60864"/>
                  <a:gd name="connsiteY2" fmla="*/ 30465 h 85223"/>
                  <a:gd name="connsiteX3" fmla="*/ 18020 w 60864"/>
                  <a:gd name="connsiteY3" fmla="*/ 24487 h 85223"/>
                  <a:gd name="connsiteX4" fmla="*/ 30960 w 60864"/>
                  <a:gd name="connsiteY4" fmla="*/ 13867 h 85223"/>
                  <a:gd name="connsiteX5" fmla="*/ 46692 w 60864"/>
                  <a:gd name="connsiteY5" fmla="*/ 18469 h 85223"/>
                  <a:gd name="connsiteX6" fmla="*/ 49288 w 60864"/>
                  <a:gd name="connsiteY6" fmla="*/ 18469 h 85223"/>
                  <a:gd name="connsiteX7" fmla="*/ 56958 w 60864"/>
                  <a:gd name="connsiteY7" fmla="*/ 10918 h 85223"/>
                  <a:gd name="connsiteX8" fmla="*/ 57009 w 60864"/>
                  <a:gd name="connsiteY8" fmla="*/ 8137 h 85223"/>
                  <a:gd name="connsiteX9" fmla="*/ 56958 w 60864"/>
                  <a:gd name="connsiteY9" fmla="*/ 8086 h 85223"/>
                  <a:gd name="connsiteX10" fmla="*/ 31392 w 60864"/>
                  <a:gd name="connsiteY10" fmla="*/ -292 h 85223"/>
                  <a:gd name="connsiteX11" fmla="*/ 2208 w 60864"/>
                  <a:gd name="connsiteY11" fmla="*/ 25156 h 85223"/>
                  <a:gd name="connsiteX12" fmla="*/ 8226 w 60864"/>
                  <a:gd name="connsiteY12" fmla="*/ 41596 h 85223"/>
                  <a:gd name="connsiteX13" fmla="*/ 24470 w 60864"/>
                  <a:gd name="connsiteY13" fmla="*/ 48558 h 85223"/>
                  <a:gd name="connsiteX14" fmla="*/ 34578 w 60864"/>
                  <a:gd name="connsiteY14" fmla="*/ 49974 h 85223"/>
                  <a:gd name="connsiteX15" fmla="*/ 42012 w 60864"/>
                  <a:gd name="connsiteY15" fmla="*/ 52924 h 85223"/>
                  <a:gd name="connsiteX16" fmla="*/ 44568 w 60864"/>
                  <a:gd name="connsiteY16" fmla="*/ 59964 h 85223"/>
                  <a:gd name="connsiteX17" fmla="*/ 29740 w 60864"/>
                  <a:gd name="connsiteY17" fmla="*/ 70348 h 85223"/>
                  <a:gd name="connsiteX18" fmla="*/ 10861 w 60864"/>
                  <a:gd name="connsiteY18" fmla="*/ 64527 h 85223"/>
                  <a:gd name="connsiteX19" fmla="*/ 8226 w 60864"/>
                  <a:gd name="connsiteY19" fmla="*/ 64527 h 85223"/>
                  <a:gd name="connsiteX20" fmla="*/ 360 w 60864"/>
                  <a:gd name="connsiteY20" fmla="*/ 72393 h 85223"/>
                  <a:gd name="connsiteX21" fmla="*/ 293 w 60864"/>
                  <a:gd name="connsiteY21" fmla="*/ 75119 h 85223"/>
                  <a:gd name="connsiteX22" fmla="*/ 360 w 60864"/>
                  <a:gd name="connsiteY22" fmla="*/ 75186 h 85223"/>
                  <a:gd name="connsiteX23" fmla="*/ 29504 w 60864"/>
                  <a:gd name="connsiteY23" fmla="*/ 84861 h 85223"/>
                  <a:gd name="connsiteX24" fmla="*/ 60576 w 60864"/>
                  <a:gd name="connsiteY24" fmla="*/ 59414 h 85223"/>
                  <a:gd name="connsiteX25" fmla="*/ 54126 w 60864"/>
                  <a:gd name="connsiteY25" fmla="*/ 41636 h 85223"/>
                  <a:gd name="connsiteX26" fmla="*/ 38275 w 60864"/>
                  <a:gd name="connsiteY26" fmla="*/ 35185 h 8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864" h="85223">
                    <a:moveTo>
                      <a:pt x="38275" y="35185"/>
                    </a:moveTo>
                    <a:lnTo>
                      <a:pt x="28364" y="33769"/>
                    </a:lnTo>
                    <a:cubicBezTo>
                      <a:pt x="25469" y="33486"/>
                      <a:pt x="22727" y="32334"/>
                      <a:pt x="20497" y="30465"/>
                    </a:cubicBezTo>
                    <a:cubicBezTo>
                      <a:pt x="18877" y="28904"/>
                      <a:pt x="17980" y="26737"/>
                      <a:pt x="18020" y="24487"/>
                    </a:cubicBezTo>
                    <a:cubicBezTo>
                      <a:pt x="18020" y="18705"/>
                      <a:pt x="22267" y="13867"/>
                      <a:pt x="30960" y="13867"/>
                    </a:cubicBezTo>
                    <a:cubicBezTo>
                      <a:pt x="36580" y="13517"/>
                      <a:pt x="42146" y="15146"/>
                      <a:pt x="46692" y="18469"/>
                    </a:cubicBezTo>
                    <a:cubicBezTo>
                      <a:pt x="47428" y="19138"/>
                      <a:pt x="48553" y="19138"/>
                      <a:pt x="49288" y="18469"/>
                    </a:cubicBezTo>
                    <a:lnTo>
                      <a:pt x="56958" y="10918"/>
                    </a:lnTo>
                    <a:cubicBezTo>
                      <a:pt x="57741" y="10162"/>
                      <a:pt x="57764" y="8920"/>
                      <a:pt x="57009" y="8137"/>
                    </a:cubicBezTo>
                    <a:cubicBezTo>
                      <a:pt x="56993" y="8121"/>
                      <a:pt x="56974" y="8102"/>
                      <a:pt x="56958" y="8086"/>
                    </a:cubicBezTo>
                    <a:cubicBezTo>
                      <a:pt x="49819" y="2131"/>
                      <a:pt x="40671" y="-870"/>
                      <a:pt x="31392" y="-292"/>
                    </a:cubicBezTo>
                    <a:cubicBezTo>
                      <a:pt x="13260" y="-292"/>
                      <a:pt x="2208" y="10170"/>
                      <a:pt x="2208" y="25156"/>
                    </a:cubicBezTo>
                    <a:cubicBezTo>
                      <a:pt x="1858" y="31232"/>
                      <a:pt x="4033" y="37183"/>
                      <a:pt x="8226" y="41596"/>
                    </a:cubicBezTo>
                    <a:cubicBezTo>
                      <a:pt x="12757" y="45596"/>
                      <a:pt x="18448" y="48035"/>
                      <a:pt x="24470" y="48558"/>
                    </a:cubicBezTo>
                    <a:lnTo>
                      <a:pt x="34578" y="49974"/>
                    </a:lnTo>
                    <a:cubicBezTo>
                      <a:pt x="37312" y="50115"/>
                      <a:pt x="39923" y="51154"/>
                      <a:pt x="42012" y="52924"/>
                    </a:cubicBezTo>
                    <a:cubicBezTo>
                      <a:pt x="43797" y="54820"/>
                      <a:pt x="44722" y="57364"/>
                      <a:pt x="44568" y="59964"/>
                    </a:cubicBezTo>
                    <a:cubicBezTo>
                      <a:pt x="44568" y="66690"/>
                      <a:pt x="39416" y="70348"/>
                      <a:pt x="29740" y="70348"/>
                    </a:cubicBezTo>
                    <a:cubicBezTo>
                      <a:pt x="22952" y="70729"/>
                      <a:pt x="16253" y="68664"/>
                      <a:pt x="10861" y="64527"/>
                    </a:cubicBezTo>
                    <a:cubicBezTo>
                      <a:pt x="10122" y="63830"/>
                      <a:pt x="8965" y="63830"/>
                      <a:pt x="8226" y="64527"/>
                    </a:cubicBezTo>
                    <a:lnTo>
                      <a:pt x="360" y="72393"/>
                    </a:lnTo>
                    <a:cubicBezTo>
                      <a:pt x="-411" y="73128"/>
                      <a:pt x="-443" y="74348"/>
                      <a:pt x="293" y="75119"/>
                    </a:cubicBezTo>
                    <a:cubicBezTo>
                      <a:pt x="312" y="75142"/>
                      <a:pt x="336" y="75162"/>
                      <a:pt x="360" y="75186"/>
                    </a:cubicBezTo>
                    <a:cubicBezTo>
                      <a:pt x="8226" y="82462"/>
                      <a:pt x="17548" y="84861"/>
                      <a:pt x="29504" y="84861"/>
                    </a:cubicBezTo>
                    <a:cubicBezTo>
                      <a:pt x="47046" y="84861"/>
                      <a:pt x="60576" y="75658"/>
                      <a:pt x="60576" y="59414"/>
                    </a:cubicBezTo>
                    <a:cubicBezTo>
                      <a:pt x="60997" y="52849"/>
                      <a:pt x="58661" y="46403"/>
                      <a:pt x="54126" y="41636"/>
                    </a:cubicBezTo>
                    <a:cubicBezTo>
                      <a:pt x="49642" y="37887"/>
                      <a:pt x="44100" y="35630"/>
                      <a:pt x="38275" y="35185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8" name="手繪多邊形 127">
                <a:extLst>
                  <a:ext uri="{FF2B5EF4-FFF2-40B4-BE49-F238E27FC236}">
                    <a16:creationId xmlns:a16="http://schemas.microsoft.com/office/drawing/2014/main" id="{BB3ABC03-D650-3500-8FE6-6A1B2096D359}"/>
                  </a:ext>
                </a:extLst>
              </p:cNvPr>
              <p:cNvSpPr/>
              <p:nvPr/>
            </p:nvSpPr>
            <p:spPr>
              <a:xfrm>
                <a:off x="8196392" y="6233983"/>
                <a:ext cx="53412" cy="62976"/>
              </a:xfrm>
              <a:custGeom>
                <a:avLst/>
                <a:gdLst>
                  <a:gd name="connsiteX0" fmla="*/ 26506 w 53412"/>
                  <a:gd name="connsiteY0" fmla="*/ -362 h 62976"/>
                  <a:gd name="connsiteX1" fmla="*/ -239 w 53412"/>
                  <a:gd name="connsiteY1" fmla="*/ 31103 h 62976"/>
                  <a:gd name="connsiteX2" fmla="*/ 28158 w 53412"/>
                  <a:gd name="connsiteY2" fmla="*/ 62568 h 62976"/>
                  <a:gd name="connsiteX3" fmla="*/ 49987 w 53412"/>
                  <a:gd name="connsiteY3" fmla="*/ 54309 h 62976"/>
                  <a:gd name="connsiteX4" fmla="*/ 50054 w 53412"/>
                  <a:gd name="connsiteY4" fmla="*/ 51583 h 62976"/>
                  <a:gd name="connsiteX5" fmla="*/ 49987 w 53412"/>
                  <a:gd name="connsiteY5" fmla="*/ 51516 h 62976"/>
                  <a:gd name="connsiteX6" fmla="*/ 43419 w 53412"/>
                  <a:gd name="connsiteY6" fmla="*/ 45144 h 62976"/>
                  <a:gd name="connsiteX7" fmla="*/ 40823 w 53412"/>
                  <a:gd name="connsiteY7" fmla="*/ 45144 h 62976"/>
                  <a:gd name="connsiteX8" fmla="*/ 28237 w 53412"/>
                  <a:gd name="connsiteY8" fmla="*/ 49707 h 62976"/>
                  <a:gd name="connsiteX9" fmla="*/ 14943 w 53412"/>
                  <a:gd name="connsiteY9" fmla="*/ 38222 h 62976"/>
                  <a:gd name="connsiteX10" fmla="*/ 16658 w 53412"/>
                  <a:gd name="connsiteY10" fmla="*/ 36035 h 62976"/>
                  <a:gd name="connsiteX11" fmla="*/ 16870 w 53412"/>
                  <a:gd name="connsiteY11" fmla="*/ 36020 h 62976"/>
                  <a:gd name="connsiteX12" fmla="*/ 51246 w 53412"/>
                  <a:gd name="connsiteY12" fmla="*/ 36020 h 62976"/>
                  <a:gd name="connsiteX13" fmla="*/ 53173 w 53412"/>
                  <a:gd name="connsiteY13" fmla="*/ 34171 h 62976"/>
                  <a:gd name="connsiteX14" fmla="*/ 53173 w 53412"/>
                  <a:gd name="connsiteY14" fmla="*/ 34092 h 62976"/>
                  <a:gd name="connsiteX15" fmla="*/ 53173 w 53412"/>
                  <a:gd name="connsiteY15" fmla="*/ 29215 h 62976"/>
                  <a:gd name="connsiteX16" fmla="*/ 26506 w 53412"/>
                  <a:gd name="connsiteY16" fmla="*/ -362 h 62976"/>
                  <a:gd name="connsiteX17" fmla="*/ 36064 w 53412"/>
                  <a:gd name="connsiteY17" fmla="*/ 25282 h 62976"/>
                  <a:gd name="connsiteX18" fmla="*/ 16949 w 53412"/>
                  <a:gd name="connsiteY18" fmla="*/ 25282 h 62976"/>
                  <a:gd name="connsiteX19" fmla="*/ 15006 w 53412"/>
                  <a:gd name="connsiteY19" fmla="*/ 23370 h 62976"/>
                  <a:gd name="connsiteX20" fmla="*/ 15021 w 53412"/>
                  <a:gd name="connsiteY20" fmla="*/ 23119 h 62976"/>
                  <a:gd name="connsiteX21" fmla="*/ 16241 w 53412"/>
                  <a:gd name="connsiteY21" fmla="*/ 18714 h 62976"/>
                  <a:gd name="connsiteX22" fmla="*/ 31497 w 53412"/>
                  <a:gd name="connsiteY22" fmla="*/ 13478 h 62976"/>
                  <a:gd name="connsiteX23" fmla="*/ 36732 w 53412"/>
                  <a:gd name="connsiteY23" fmla="*/ 18714 h 62976"/>
                  <a:gd name="connsiteX24" fmla="*/ 37952 w 53412"/>
                  <a:gd name="connsiteY24" fmla="*/ 23119 h 62976"/>
                  <a:gd name="connsiteX25" fmla="*/ 36276 w 53412"/>
                  <a:gd name="connsiteY25" fmla="*/ 25266 h 62976"/>
                  <a:gd name="connsiteX26" fmla="*/ 36064 w 53412"/>
                  <a:gd name="connsiteY26" fmla="*/ 25282 h 6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412" h="62976">
                    <a:moveTo>
                      <a:pt x="26506" y="-362"/>
                    </a:moveTo>
                    <a:cubicBezTo>
                      <a:pt x="10773" y="-362"/>
                      <a:pt x="-239" y="10926"/>
                      <a:pt x="-239" y="31103"/>
                    </a:cubicBezTo>
                    <a:cubicBezTo>
                      <a:pt x="-239" y="55921"/>
                      <a:pt x="13645" y="62568"/>
                      <a:pt x="28158" y="62568"/>
                    </a:cubicBezTo>
                    <a:cubicBezTo>
                      <a:pt x="36276" y="63028"/>
                      <a:pt x="44209" y="60027"/>
                      <a:pt x="49987" y="54309"/>
                    </a:cubicBezTo>
                    <a:cubicBezTo>
                      <a:pt x="50758" y="53573"/>
                      <a:pt x="50790" y="52354"/>
                      <a:pt x="50054" y="51583"/>
                    </a:cubicBezTo>
                    <a:cubicBezTo>
                      <a:pt x="50034" y="51559"/>
                      <a:pt x="50011" y="51540"/>
                      <a:pt x="49987" y="51516"/>
                    </a:cubicBezTo>
                    <a:lnTo>
                      <a:pt x="43419" y="45144"/>
                    </a:lnTo>
                    <a:cubicBezTo>
                      <a:pt x="42691" y="44456"/>
                      <a:pt x="41551" y="44456"/>
                      <a:pt x="40823" y="45144"/>
                    </a:cubicBezTo>
                    <a:cubicBezTo>
                      <a:pt x="37460" y="48374"/>
                      <a:pt x="32890" y="50029"/>
                      <a:pt x="28237" y="49707"/>
                    </a:cubicBezTo>
                    <a:cubicBezTo>
                      <a:pt x="21397" y="50202"/>
                      <a:pt x="15446" y="45062"/>
                      <a:pt x="14943" y="38222"/>
                    </a:cubicBezTo>
                    <a:cubicBezTo>
                      <a:pt x="14813" y="37144"/>
                      <a:pt x="15580" y="36165"/>
                      <a:pt x="16658" y="36035"/>
                    </a:cubicBezTo>
                    <a:cubicBezTo>
                      <a:pt x="16728" y="36023"/>
                      <a:pt x="16799" y="36020"/>
                      <a:pt x="16870" y="36020"/>
                    </a:cubicBezTo>
                    <a:lnTo>
                      <a:pt x="51246" y="36020"/>
                    </a:lnTo>
                    <a:cubicBezTo>
                      <a:pt x="52288" y="36043"/>
                      <a:pt x="53149" y="35213"/>
                      <a:pt x="53173" y="34171"/>
                    </a:cubicBezTo>
                    <a:cubicBezTo>
                      <a:pt x="53173" y="34143"/>
                      <a:pt x="53173" y="34120"/>
                      <a:pt x="53173" y="34092"/>
                    </a:cubicBezTo>
                    <a:lnTo>
                      <a:pt x="53173" y="29215"/>
                    </a:lnTo>
                    <a:cubicBezTo>
                      <a:pt x="53173" y="12106"/>
                      <a:pt x="43576" y="-362"/>
                      <a:pt x="26506" y="-362"/>
                    </a:cubicBezTo>
                    <a:close/>
                    <a:moveTo>
                      <a:pt x="36064" y="25282"/>
                    </a:moveTo>
                    <a:lnTo>
                      <a:pt x="16949" y="25282"/>
                    </a:lnTo>
                    <a:cubicBezTo>
                      <a:pt x="15883" y="25290"/>
                      <a:pt x="15013" y="24432"/>
                      <a:pt x="15006" y="23370"/>
                    </a:cubicBezTo>
                    <a:cubicBezTo>
                      <a:pt x="15006" y="23284"/>
                      <a:pt x="15009" y="23201"/>
                      <a:pt x="15021" y="23119"/>
                    </a:cubicBezTo>
                    <a:cubicBezTo>
                      <a:pt x="15206" y="21597"/>
                      <a:pt x="15615" y="20114"/>
                      <a:pt x="16241" y="18714"/>
                    </a:cubicBezTo>
                    <a:cubicBezTo>
                      <a:pt x="19010" y="13054"/>
                      <a:pt x="25841" y="10713"/>
                      <a:pt x="31497" y="13478"/>
                    </a:cubicBezTo>
                    <a:cubicBezTo>
                      <a:pt x="33775" y="14596"/>
                      <a:pt x="35619" y="16436"/>
                      <a:pt x="36732" y="18714"/>
                    </a:cubicBezTo>
                    <a:cubicBezTo>
                      <a:pt x="37358" y="20114"/>
                      <a:pt x="37767" y="21597"/>
                      <a:pt x="37952" y="23119"/>
                    </a:cubicBezTo>
                    <a:cubicBezTo>
                      <a:pt x="38081" y="24177"/>
                      <a:pt x="37330" y="25136"/>
                      <a:pt x="36276" y="25266"/>
                    </a:cubicBezTo>
                    <a:cubicBezTo>
                      <a:pt x="36205" y="25278"/>
                      <a:pt x="36135" y="25282"/>
                      <a:pt x="36064" y="25282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9" name="手繪多邊形 128">
                <a:extLst>
                  <a:ext uri="{FF2B5EF4-FFF2-40B4-BE49-F238E27FC236}">
                    <a16:creationId xmlns:a16="http://schemas.microsoft.com/office/drawing/2014/main" id="{4EE0282E-74AF-E428-ED2F-D8D95D0323F9}"/>
                  </a:ext>
                </a:extLst>
              </p:cNvPr>
              <p:cNvSpPr/>
              <p:nvPr/>
            </p:nvSpPr>
            <p:spPr>
              <a:xfrm>
                <a:off x="8255980" y="6233963"/>
                <a:ext cx="86476" cy="62124"/>
              </a:xfrm>
              <a:custGeom>
                <a:avLst/>
                <a:gdLst>
                  <a:gd name="connsiteX0" fmla="*/ 64618 w 86476"/>
                  <a:gd name="connsiteY0" fmla="*/ -342 h 62124"/>
                  <a:gd name="connsiteX1" fmla="*/ 47745 w 86476"/>
                  <a:gd name="connsiteY1" fmla="*/ 5951 h 62124"/>
                  <a:gd name="connsiteX2" fmla="*/ 44913 w 86476"/>
                  <a:gd name="connsiteY2" fmla="*/ 5951 h 62124"/>
                  <a:gd name="connsiteX3" fmla="*/ 30007 w 86476"/>
                  <a:gd name="connsiteY3" fmla="*/ -185 h 62124"/>
                  <a:gd name="connsiteX4" fmla="*/ 14707 w 86476"/>
                  <a:gd name="connsiteY4" fmla="*/ 6148 h 62124"/>
                  <a:gd name="connsiteX5" fmla="*/ 14707 w 86476"/>
                  <a:gd name="connsiteY5" fmla="*/ 2450 h 62124"/>
                  <a:gd name="connsiteX6" fmla="*/ 12779 w 86476"/>
                  <a:gd name="connsiteY6" fmla="*/ 523 h 62124"/>
                  <a:gd name="connsiteX7" fmla="*/ 1688 w 86476"/>
                  <a:gd name="connsiteY7" fmla="*/ 523 h 62124"/>
                  <a:gd name="connsiteX8" fmla="*/ -239 w 86476"/>
                  <a:gd name="connsiteY8" fmla="*/ 2450 h 62124"/>
                  <a:gd name="connsiteX9" fmla="*/ -239 w 86476"/>
                  <a:gd name="connsiteY9" fmla="*/ 59835 h 62124"/>
                  <a:gd name="connsiteX10" fmla="*/ 1688 w 86476"/>
                  <a:gd name="connsiteY10" fmla="*/ 61762 h 62124"/>
                  <a:gd name="connsiteX11" fmla="*/ 13251 w 86476"/>
                  <a:gd name="connsiteY11" fmla="*/ 61762 h 62124"/>
                  <a:gd name="connsiteX12" fmla="*/ 15179 w 86476"/>
                  <a:gd name="connsiteY12" fmla="*/ 59835 h 62124"/>
                  <a:gd name="connsiteX13" fmla="*/ 15179 w 86476"/>
                  <a:gd name="connsiteY13" fmla="*/ 24437 h 62124"/>
                  <a:gd name="connsiteX14" fmla="*/ 24248 w 86476"/>
                  <a:gd name="connsiteY14" fmla="*/ 13172 h 62124"/>
                  <a:gd name="connsiteX15" fmla="*/ 35513 w 86476"/>
                  <a:gd name="connsiteY15" fmla="*/ 22242 h 62124"/>
                  <a:gd name="connsiteX16" fmla="*/ 35513 w 86476"/>
                  <a:gd name="connsiteY16" fmla="*/ 24437 h 62124"/>
                  <a:gd name="connsiteX17" fmla="*/ 35513 w 86476"/>
                  <a:gd name="connsiteY17" fmla="*/ 59835 h 62124"/>
                  <a:gd name="connsiteX18" fmla="*/ 37440 w 86476"/>
                  <a:gd name="connsiteY18" fmla="*/ 61762 h 62124"/>
                  <a:gd name="connsiteX19" fmla="*/ 48650 w 86476"/>
                  <a:gd name="connsiteY19" fmla="*/ 61762 h 62124"/>
                  <a:gd name="connsiteX20" fmla="*/ 50577 w 86476"/>
                  <a:gd name="connsiteY20" fmla="*/ 59835 h 62124"/>
                  <a:gd name="connsiteX21" fmla="*/ 50577 w 86476"/>
                  <a:gd name="connsiteY21" fmla="*/ 24437 h 62124"/>
                  <a:gd name="connsiteX22" fmla="*/ 60323 w 86476"/>
                  <a:gd name="connsiteY22" fmla="*/ 13829 h 62124"/>
                  <a:gd name="connsiteX23" fmla="*/ 70931 w 86476"/>
                  <a:gd name="connsiteY23" fmla="*/ 23575 h 62124"/>
                  <a:gd name="connsiteX24" fmla="*/ 70912 w 86476"/>
                  <a:gd name="connsiteY24" fmla="*/ 24791 h 62124"/>
                  <a:gd name="connsiteX25" fmla="*/ 70912 w 86476"/>
                  <a:gd name="connsiteY25" fmla="*/ 59835 h 62124"/>
                  <a:gd name="connsiteX26" fmla="*/ 72839 w 86476"/>
                  <a:gd name="connsiteY26" fmla="*/ 61762 h 62124"/>
                  <a:gd name="connsiteX27" fmla="*/ 84284 w 86476"/>
                  <a:gd name="connsiteY27" fmla="*/ 61762 h 62124"/>
                  <a:gd name="connsiteX28" fmla="*/ 86212 w 86476"/>
                  <a:gd name="connsiteY28" fmla="*/ 59835 h 62124"/>
                  <a:gd name="connsiteX29" fmla="*/ 86212 w 86476"/>
                  <a:gd name="connsiteY29" fmla="*/ 22470 h 62124"/>
                  <a:gd name="connsiteX30" fmla="*/ 79525 w 86476"/>
                  <a:gd name="connsiteY30" fmla="*/ 5046 h 62124"/>
                  <a:gd name="connsiteX31" fmla="*/ 64618 w 86476"/>
                  <a:gd name="connsiteY31" fmla="*/ -342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6476" h="62124">
                    <a:moveTo>
                      <a:pt x="64618" y="-342"/>
                    </a:moveTo>
                    <a:cubicBezTo>
                      <a:pt x="58377" y="-602"/>
                      <a:pt x="52292" y="1668"/>
                      <a:pt x="47745" y="5951"/>
                    </a:cubicBezTo>
                    <a:cubicBezTo>
                      <a:pt x="46963" y="6730"/>
                      <a:pt x="45696" y="6730"/>
                      <a:pt x="44913" y="5951"/>
                    </a:cubicBezTo>
                    <a:cubicBezTo>
                      <a:pt x="41086" y="1817"/>
                      <a:pt x="35635" y="-425"/>
                      <a:pt x="30007" y="-185"/>
                    </a:cubicBezTo>
                    <a:cubicBezTo>
                      <a:pt x="24268" y="-197"/>
                      <a:pt x="18762" y="2084"/>
                      <a:pt x="14707" y="6148"/>
                    </a:cubicBezTo>
                    <a:lnTo>
                      <a:pt x="14707" y="2450"/>
                    </a:lnTo>
                    <a:cubicBezTo>
                      <a:pt x="14707" y="1384"/>
                      <a:pt x="13845" y="523"/>
                      <a:pt x="12779" y="523"/>
                    </a:cubicBezTo>
                    <a:lnTo>
                      <a:pt x="1688" y="523"/>
                    </a:lnTo>
                    <a:cubicBezTo>
                      <a:pt x="622" y="523"/>
                      <a:pt x="-239" y="1384"/>
                      <a:pt x="-239" y="2450"/>
                    </a:cubicBezTo>
                    <a:lnTo>
                      <a:pt x="-239" y="59835"/>
                    </a:lnTo>
                    <a:cubicBezTo>
                      <a:pt x="-239" y="60901"/>
                      <a:pt x="622" y="61762"/>
                      <a:pt x="1688" y="61762"/>
                    </a:cubicBezTo>
                    <a:lnTo>
                      <a:pt x="13251" y="61762"/>
                    </a:lnTo>
                    <a:cubicBezTo>
                      <a:pt x="14317" y="61762"/>
                      <a:pt x="15179" y="60901"/>
                      <a:pt x="15179" y="59835"/>
                    </a:cubicBezTo>
                    <a:lnTo>
                      <a:pt x="15179" y="24437"/>
                    </a:lnTo>
                    <a:cubicBezTo>
                      <a:pt x="14573" y="18820"/>
                      <a:pt x="18632" y="13778"/>
                      <a:pt x="24248" y="13172"/>
                    </a:cubicBezTo>
                    <a:cubicBezTo>
                      <a:pt x="29865" y="12566"/>
                      <a:pt x="34907" y="16629"/>
                      <a:pt x="35513" y="22242"/>
                    </a:cubicBezTo>
                    <a:cubicBezTo>
                      <a:pt x="35592" y="22974"/>
                      <a:pt x="35592" y="23709"/>
                      <a:pt x="35513" y="24437"/>
                    </a:cubicBezTo>
                    <a:lnTo>
                      <a:pt x="35513" y="59835"/>
                    </a:lnTo>
                    <a:cubicBezTo>
                      <a:pt x="35513" y="60901"/>
                      <a:pt x="36374" y="61762"/>
                      <a:pt x="37440" y="61762"/>
                    </a:cubicBezTo>
                    <a:lnTo>
                      <a:pt x="48650" y="61762"/>
                    </a:lnTo>
                    <a:cubicBezTo>
                      <a:pt x="49716" y="61762"/>
                      <a:pt x="50577" y="60901"/>
                      <a:pt x="50577" y="59835"/>
                    </a:cubicBezTo>
                    <a:lnTo>
                      <a:pt x="50577" y="24437"/>
                    </a:lnTo>
                    <a:cubicBezTo>
                      <a:pt x="50341" y="18816"/>
                      <a:pt x="54703" y="14065"/>
                      <a:pt x="60323" y="13829"/>
                    </a:cubicBezTo>
                    <a:cubicBezTo>
                      <a:pt x="65944" y="13589"/>
                      <a:pt x="70695" y="17955"/>
                      <a:pt x="70931" y="23575"/>
                    </a:cubicBezTo>
                    <a:cubicBezTo>
                      <a:pt x="70951" y="23980"/>
                      <a:pt x="70943" y="24386"/>
                      <a:pt x="70912" y="24791"/>
                    </a:cubicBezTo>
                    <a:lnTo>
                      <a:pt x="70912" y="59835"/>
                    </a:lnTo>
                    <a:cubicBezTo>
                      <a:pt x="70912" y="60901"/>
                      <a:pt x="71773" y="61762"/>
                      <a:pt x="72839" y="61762"/>
                    </a:cubicBezTo>
                    <a:lnTo>
                      <a:pt x="84284" y="61762"/>
                    </a:lnTo>
                    <a:cubicBezTo>
                      <a:pt x="85350" y="61762"/>
                      <a:pt x="86212" y="60901"/>
                      <a:pt x="86212" y="59835"/>
                    </a:cubicBezTo>
                    <a:lnTo>
                      <a:pt x="86212" y="22470"/>
                    </a:lnTo>
                    <a:cubicBezTo>
                      <a:pt x="86514" y="15984"/>
                      <a:pt x="84092" y="9664"/>
                      <a:pt x="79525" y="5046"/>
                    </a:cubicBezTo>
                    <a:cubicBezTo>
                      <a:pt x="75423" y="1424"/>
                      <a:pt x="70089" y="-503"/>
                      <a:pt x="64618" y="-342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0" name="手繪多邊形 129">
                <a:extLst>
                  <a:ext uri="{FF2B5EF4-FFF2-40B4-BE49-F238E27FC236}">
                    <a16:creationId xmlns:a16="http://schemas.microsoft.com/office/drawing/2014/main" id="{DC9AA3D7-9967-D43A-FE0F-52B91091A6FE}"/>
                  </a:ext>
                </a:extLst>
              </p:cNvPr>
              <p:cNvSpPr/>
              <p:nvPr/>
            </p:nvSpPr>
            <p:spPr>
              <a:xfrm>
                <a:off x="8350847" y="6211721"/>
                <a:ext cx="15653" cy="12468"/>
              </a:xfrm>
              <a:custGeom>
                <a:avLst/>
                <a:gdLst>
                  <a:gd name="connsiteX0" fmla="*/ 13727 w 15653"/>
                  <a:gd name="connsiteY0" fmla="*/ 0 h 12468"/>
                  <a:gd name="connsiteX1" fmla="*/ 15654 w 15653"/>
                  <a:gd name="connsiteY1" fmla="*/ 0 h 12468"/>
                  <a:gd name="connsiteX2" fmla="*/ 15654 w 15653"/>
                  <a:gd name="connsiteY2" fmla="*/ 12468 h 12468"/>
                  <a:gd name="connsiteX3" fmla="*/ 13727 w 15653"/>
                  <a:gd name="connsiteY3" fmla="*/ 12468 h 12468"/>
                  <a:gd name="connsiteX4" fmla="*/ 1927 w 15653"/>
                  <a:gd name="connsiteY4" fmla="*/ 12468 h 12468"/>
                  <a:gd name="connsiteX5" fmla="*/ 0 w 15653"/>
                  <a:gd name="connsiteY5" fmla="*/ 12468 h 12468"/>
                  <a:gd name="connsiteX6" fmla="*/ 0 w 15653"/>
                  <a:gd name="connsiteY6" fmla="*/ 0 h 12468"/>
                  <a:gd name="connsiteX7" fmla="*/ 1927 w 15653"/>
                  <a:gd name="connsiteY7" fmla="*/ 0 h 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53" h="12468">
                    <a:moveTo>
                      <a:pt x="13727" y="0"/>
                    </a:moveTo>
                    <a:cubicBezTo>
                      <a:pt x="14791" y="0"/>
                      <a:pt x="15654" y="0"/>
                      <a:pt x="15654" y="0"/>
                    </a:cubicBezTo>
                    <a:lnTo>
                      <a:pt x="15654" y="12468"/>
                    </a:lnTo>
                    <a:cubicBezTo>
                      <a:pt x="15654" y="12468"/>
                      <a:pt x="14791" y="12468"/>
                      <a:pt x="13727" y="12468"/>
                    </a:cubicBezTo>
                    <a:lnTo>
                      <a:pt x="1927" y="12468"/>
                    </a:lnTo>
                    <a:cubicBezTo>
                      <a:pt x="863" y="12468"/>
                      <a:pt x="0" y="12468"/>
                      <a:pt x="0" y="12468"/>
                    </a:cubicBezTo>
                    <a:lnTo>
                      <a:pt x="0" y="0"/>
                    </a:lnTo>
                    <a:cubicBezTo>
                      <a:pt x="0" y="0"/>
                      <a:pt x="863" y="0"/>
                      <a:pt x="1927" y="0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31" name="手繪多邊形 130">
                <a:extLst>
                  <a:ext uri="{FF2B5EF4-FFF2-40B4-BE49-F238E27FC236}">
                    <a16:creationId xmlns:a16="http://schemas.microsoft.com/office/drawing/2014/main" id="{0495EBDE-730B-BF3E-DC73-E7583E278B90}"/>
                  </a:ext>
                </a:extLst>
              </p:cNvPr>
              <p:cNvSpPr/>
              <p:nvPr/>
            </p:nvSpPr>
            <p:spPr>
              <a:xfrm>
                <a:off x="8351083" y="6234691"/>
                <a:ext cx="15300" cy="61318"/>
              </a:xfrm>
              <a:custGeom>
                <a:avLst/>
                <a:gdLst>
                  <a:gd name="connsiteX0" fmla="*/ 13373 w 15300"/>
                  <a:gd name="connsiteY0" fmla="*/ 0 h 61318"/>
                  <a:gd name="connsiteX1" fmla="*/ 15300 w 15300"/>
                  <a:gd name="connsiteY1" fmla="*/ 0 h 61318"/>
                  <a:gd name="connsiteX2" fmla="*/ 15300 w 15300"/>
                  <a:gd name="connsiteY2" fmla="*/ 61318 h 61318"/>
                  <a:gd name="connsiteX3" fmla="*/ 13373 w 15300"/>
                  <a:gd name="connsiteY3" fmla="*/ 61318 h 61318"/>
                  <a:gd name="connsiteX4" fmla="*/ 1927 w 15300"/>
                  <a:gd name="connsiteY4" fmla="*/ 61318 h 61318"/>
                  <a:gd name="connsiteX5" fmla="*/ 0 w 15300"/>
                  <a:gd name="connsiteY5" fmla="*/ 61318 h 61318"/>
                  <a:gd name="connsiteX6" fmla="*/ 0 w 15300"/>
                  <a:gd name="connsiteY6" fmla="*/ 0 h 61318"/>
                  <a:gd name="connsiteX7" fmla="*/ 1927 w 15300"/>
                  <a:gd name="connsiteY7" fmla="*/ 0 h 6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00" h="61318">
                    <a:moveTo>
                      <a:pt x="13373" y="0"/>
                    </a:moveTo>
                    <a:cubicBezTo>
                      <a:pt x="14437" y="0"/>
                      <a:pt x="15300" y="0"/>
                      <a:pt x="15300" y="0"/>
                    </a:cubicBezTo>
                    <a:lnTo>
                      <a:pt x="15300" y="61318"/>
                    </a:lnTo>
                    <a:cubicBezTo>
                      <a:pt x="15300" y="61318"/>
                      <a:pt x="14437" y="61318"/>
                      <a:pt x="13373" y="61318"/>
                    </a:cubicBezTo>
                    <a:lnTo>
                      <a:pt x="1927" y="61318"/>
                    </a:lnTo>
                    <a:cubicBezTo>
                      <a:pt x="863" y="61318"/>
                      <a:pt x="0" y="61318"/>
                      <a:pt x="0" y="61318"/>
                    </a:cubicBezTo>
                    <a:lnTo>
                      <a:pt x="0" y="0"/>
                    </a:lnTo>
                    <a:cubicBezTo>
                      <a:pt x="0" y="0"/>
                      <a:pt x="863" y="0"/>
                      <a:pt x="1927" y="0"/>
                    </a:cubicBezTo>
                    <a:close/>
                  </a:path>
                </a:pathLst>
              </a:custGeom>
              <a:grpFill/>
              <a:ln w="3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3" name="圖形 25">
              <a:extLst>
                <a:ext uri="{FF2B5EF4-FFF2-40B4-BE49-F238E27FC236}">
                  <a16:creationId xmlns:a16="http://schemas.microsoft.com/office/drawing/2014/main" id="{066CE1DD-60B6-121E-3413-C740571DEC9B}"/>
                </a:ext>
              </a:extLst>
            </p:cNvPr>
            <p:cNvGrpSpPr/>
            <p:nvPr/>
          </p:nvGrpSpPr>
          <p:grpSpPr>
            <a:xfrm>
              <a:off x="4724654" y="5849068"/>
              <a:ext cx="262558" cy="488053"/>
              <a:chOff x="5439028" y="5931148"/>
              <a:chExt cx="323523" cy="601377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69" name="手繪多邊形 68">
                <a:extLst>
                  <a:ext uri="{FF2B5EF4-FFF2-40B4-BE49-F238E27FC236}">
                    <a16:creationId xmlns:a16="http://schemas.microsoft.com/office/drawing/2014/main" id="{804E3FC4-F120-396C-C598-CF9CF4E74B5C}"/>
                  </a:ext>
                </a:extLst>
              </p:cNvPr>
              <p:cNvSpPr/>
              <p:nvPr/>
            </p:nvSpPr>
            <p:spPr>
              <a:xfrm>
                <a:off x="5494385" y="5931148"/>
                <a:ext cx="212977" cy="201145"/>
              </a:xfrm>
              <a:custGeom>
                <a:avLst/>
                <a:gdLst>
                  <a:gd name="connsiteX0" fmla="*/ 17226 w 212977"/>
                  <a:gd name="connsiteY0" fmla="*/ 183863 h 201145"/>
                  <a:gd name="connsiteX1" fmla="*/ 17226 w 212977"/>
                  <a:gd name="connsiteY1" fmla="*/ 17282 h 201145"/>
                  <a:gd name="connsiteX2" fmla="*/ 195552 w 212977"/>
                  <a:gd name="connsiteY2" fmla="*/ 17282 h 201145"/>
                  <a:gd name="connsiteX3" fmla="*/ 195552 w 212977"/>
                  <a:gd name="connsiteY3" fmla="*/ 183863 h 201145"/>
                  <a:gd name="connsiteX4" fmla="*/ 212977 w 212977"/>
                  <a:gd name="connsiteY4" fmla="*/ 201145 h 201145"/>
                  <a:gd name="connsiteX5" fmla="*/ 212977 w 212977"/>
                  <a:gd name="connsiteY5" fmla="*/ 17282 h 201145"/>
                  <a:gd name="connsiteX6" fmla="*/ 195718 w 212977"/>
                  <a:gd name="connsiteY6" fmla="*/ 0 h 201145"/>
                  <a:gd name="connsiteX7" fmla="*/ 195552 w 212977"/>
                  <a:gd name="connsiteY7" fmla="*/ 1 h 201145"/>
                  <a:gd name="connsiteX8" fmla="*/ 17226 w 212977"/>
                  <a:gd name="connsiteY8" fmla="*/ 1 h 201145"/>
                  <a:gd name="connsiteX9" fmla="*/ 0 w 212977"/>
                  <a:gd name="connsiteY9" fmla="*/ 17249 h 201145"/>
                  <a:gd name="connsiteX10" fmla="*/ 0 w 212977"/>
                  <a:gd name="connsiteY10" fmla="*/ 17282 h 201145"/>
                  <a:gd name="connsiteX11" fmla="*/ 0 w 212977"/>
                  <a:gd name="connsiteY11" fmla="*/ 201145 h 20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977" h="201145">
                    <a:moveTo>
                      <a:pt x="17226" y="183863"/>
                    </a:moveTo>
                    <a:lnTo>
                      <a:pt x="17226" y="17282"/>
                    </a:lnTo>
                    <a:lnTo>
                      <a:pt x="195552" y="17282"/>
                    </a:lnTo>
                    <a:lnTo>
                      <a:pt x="195552" y="183863"/>
                    </a:lnTo>
                    <a:lnTo>
                      <a:pt x="212977" y="201145"/>
                    </a:lnTo>
                    <a:lnTo>
                      <a:pt x="212977" y="17282"/>
                    </a:lnTo>
                    <a:cubicBezTo>
                      <a:pt x="212977" y="7738"/>
                      <a:pt x="205250" y="0"/>
                      <a:pt x="195718" y="0"/>
                    </a:cubicBezTo>
                    <a:cubicBezTo>
                      <a:pt x="195663" y="0"/>
                      <a:pt x="195607" y="0"/>
                      <a:pt x="195552" y="1"/>
                    </a:cubicBezTo>
                    <a:lnTo>
                      <a:pt x="17226" y="1"/>
                    </a:lnTo>
                    <a:cubicBezTo>
                      <a:pt x="7712" y="1"/>
                      <a:pt x="0" y="7723"/>
                      <a:pt x="0" y="17249"/>
                    </a:cubicBezTo>
                    <a:cubicBezTo>
                      <a:pt x="0" y="17260"/>
                      <a:pt x="0" y="17271"/>
                      <a:pt x="0" y="17282"/>
                    </a:cubicBezTo>
                    <a:lnTo>
                      <a:pt x="0" y="201145"/>
                    </a:ln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19" name="手繪多邊形 118">
                <a:extLst>
                  <a:ext uri="{FF2B5EF4-FFF2-40B4-BE49-F238E27FC236}">
                    <a16:creationId xmlns:a16="http://schemas.microsoft.com/office/drawing/2014/main" id="{C4DC245E-7DDD-C03A-0914-03CFFCC39065}"/>
                  </a:ext>
                </a:extLst>
              </p:cNvPr>
              <p:cNvSpPr/>
              <p:nvPr/>
            </p:nvSpPr>
            <p:spPr>
              <a:xfrm>
                <a:off x="5494385" y="6331414"/>
                <a:ext cx="212977" cy="201111"/>
              </a:xfrm>
              <a:custGeom>
                <a:avLst/>
                <a:gdLst>
                  <a:gd name="connsiteX0" fmla="*/ 195552 w 212977"/>
                  <a:gd name="connsiteY0" fmla="*/ 17282 h 201111"/>
                  <a:gd name="connsiteX1" fmla="*/ 195552 w 212977"/>
                  <a:gd name="connsiteY1" fmla="*/ 183829 h 201111"/>
                  <a:gd name="connsiteX2" fmla="*/ 17226 w 212977"/>
                  <a:gd name="connsiteY2" fmla="*/ 183829 h 201111"/>
                  <a:gd name="connsiteX3" fmla="*/ 17226 w 212977"/>
                  <a:gd name="connsiteY3" fmla="*/ 17282 h 201111"/>
                  <a:gd name="connsiteX4" fmla="*/ 0 w 212977"/>
                  <a:gd name="connsiteY4" fmla="*/ 0 h 201111"/>
                  <a:gd name="connsiteX5" fmla="*/ 0 w 212977"/>
                  <a:gd name="connsiteY5" fmla="*/ 183829 h 201111"/>
                  <a:gd name="connsiteX6" fmla="*/ 17193 w 212977"/>
                  <a:gd name="connsiteY6" fmla="*/ 201111 h 201111"/>
                  <a:gd name="connsiteX7" fmla="*/ 17226 w 212977"/>
                  <a:gd name="connsiteY7" fmla="*/ 201111 h 201111"/>
                  <a:gd name="connsiteX8" fmla="*/ 195552 w 212977"/>
                  <a:gd name="connsiteY8" fmla="*/ 201111 h 201111"/>
                  <a:gd name="connsiteX9" fmla="*/ 212976 w 212977"/>
                  <a:gd name="connsiteY9" fmla="*/ 183995 h 201111"/>
                  <a:gd name="connsiteX10" fmla="*/ 212977 w 212977"/>
                  <a:gd name="connsiteY10" fmla="*/ 183829 h 201111"/>
                  <a:gd name="connsiteX11" fmla="*/ 212977 w 212977"/>
                  <a:gd name="connsiteY11" fmla="*/ 0 h 20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977" h="201111">
                    <a:moveTo>
                      <a:pt x="195552" y="17282"/>
                    </a:moveTo>
                    <a:lnTo>
                      <a:pt x="195552" y="183829"/>
                    </a:lnTo>
                    <a:lnTo>
                      <a:pt x="17226" y="183829"/>
                    </a:lnTo>
                    <a:lnTo>
                      <a:pt x="17226" y="17282"/>
                    </a:lnTo>
                    <a:lnTo>
                      <a:pt x="0" y="0"/>
                    </a:lnTo>
                    <a:lnTo>
                      <a:pt x="0" y="183829"/>
                    </a:lnTo>
                    <a:cubicBezTo>
                      <a:pt x="-18" y="193356"/>
                      <a:pt x="7679" y="201091"/>
                      <a:pt x="17193" y="201111"/>
                    </a:cubicBezTo>
                    <a:cubicBezTo>
                      <a:pt x="17204" y="201111"/>
                      <a:pt x="17215" y="201111"/>
                      <a:pt x="17226" y="201111"/>
                    </a:cubicBezTo>
                    <a:lnTo>
                      <a:pt x="195552" y="201111"/>
                    </a:lnTo>
                    <a:cubicBezTo>
                      <a:pt x="205084" y="201204"/>
                      <a:pt x="212885" y="193542"/>
                      <a:pt x="212976" y="183995"/>
                    </a:cubicBezTo>
                    <a:cubicBezTo>
                      <a:pt x="212977" y="183942"/>
                      <a:pt x="212977" y="183886"/>
                      <a:pt x="212977" y="183829"/>
                    </a:cubicBezTo>
                    <a:lnTo>
                      <a:pt x="212977" y="0"/>
                    </a:ln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0" name="手繪多邊形 119">
                <a:extLst>
                  <a:ext uri="{FF2B5EF4-FFF2-40B4-BE49-F238E27FC236}">
                    <a16:creationId xmlns:a16="http://schemas.microsoft.com/office/drawing/2014/main" id="{66AA2993-5761-FA2C-6839-88A24469B55C}"/>
                  </a:ext>
                </a:extLst>
              </p:cNvPr>
              <p:cNvSpPr/>
              <p:nvPr/>
            </p:nvSpPr>
            <p:spPr>
              <a:xfrm>
                <a:off x="5467749" y="6098624"/>
                <a:ext cx="266082" cy="266424"/>
              </a:xfrm>
              <a:custGeom>
                <a:avLst/>
                <a:gdLst>
                  <a:gd name="connsiteX0" fmla="*/ 174650 w 266082"/>
                  <a:gd name="connsiteY0" fmla="*/ 266424 h 266424"/>
                  <a:gd name="connsiteX1" fmla="*/ 91400 w 266082"/>
                  <a:gd name="connsiteY1" fmla="*/ 266424 h 266424"/>
                  <a:gd name="connsiteX2" fmla="*/ 68377 w 266082"/>
                  <a:gd name="connsiteY2" fmla="*/ 256871 h 266424"/>
                  <a:gd name="connsiteX3" fmla="*/ 9542 w 266082"/>
                  <a:gd name="connsiteY3" fmla="*/ 197961 h 266424"/>
                  <a:gd name="connsiteX4" fmla="*/ 1 w 266082"/>
                  <a:gd name="connsiteY4" fmla="*/ 174742 h 266424"/>
                  <a:gd name="connsiteX5" fmla="*/ 1 w 266082"/>
                  <a:gd name="connsiteY5" fmla="*/ 91551 h 266424"/>
                  <a:gd name="connsiteX6" fmla="*/ 9542 w 266082"/>
                  <a:gd name="connsiteY6" fmla="*/ 68332 h 266424"/>
                  <a:gd name="connsiteX7" fmla="*/ 68377 w 266082"/>
                  <a:gd name="connsiteY7" fmla="*/ 9554 h 266424"/>
                  <a:gd name="connsiteX8" fmla="*/ 91566 w 266082"/>
                  <a:gd name="connsiteY8" fmla="*/ 1 h 266424"/>
                  <a:gd name="connsiteX9" fmla="*/ 174650 w 266082"/>
                  <a:gd name="connsiteY9" fmla="*/ 1 h 266424"/>
                  <a:gd name="connsiteX10" fmla="*/ 197839 w 266082"/>
                  <a:gd name="connsiteY10" fmla="*/ 9554 h 266424"/>
                  <a:gd name="connsiteX11" fmla="*/ 256541 w 266082"/>
                  <a:gd name="connsiteY11" fmla="*/ 68497 h 266424"/>
                  <a:gd name="connsiteX12" fmla="*/ 266082 w 266082"/>
                  <a:gd name="connsiteY12" fmla="*/ 91717 h 266424"/>
                  <a:gd name="connsiteX13" fmla="*/ 266082 w 266082"/>
                  <a:gd name="connsiteY13" fmla="*/ 175040 h 266424"/>
                  <a:gd name="connsiteX14" fmla="*/ 256541 w 266082"/>
                  <a:gd name="connsiteY14" fmla="*/ 198259 h 266424"/>
                  <a:gd name="connsiteX15" fmla="*/ 197673 w 266082"/>
                  <a:gd name="connsiteY15" fmla="*/ 256871 h 266424"/>
                  <a:gd name="connsiteX16" fmla="*/ 174650 w 266082"/>
                  <a:gd name="connsiteY16" fmla="*/ 266424 h 266424"/>
                  <a:gd name="connsiteX17" fmla="*/ 91400 w 266082"/>
                  <a:gd name="connsiteY17" fmla="*/ 14961 h 266424"/>
                  <a:gd name="connsiteX18" fmla="*/ 78911 w 266082"/>
                  <a:gd name="connsiteY18" fmla="*/ 20135 h 266424"/>
                  <a:gd name="connsiteX19" fmla="*/ 20044 w 266082"/>
                  <a:gd name="connsiteY19" fmla="*/ 79012 h 266424"/>
                  <a:gd name="connsiteX20" fmla="*/ 14876 w 266082"/>
                  <a:gd name="connsiteY20" fmla="*/ 91551 h 266424"/>
                  <a:gd name="connsiteX21" fmla="*/ 14876 w 266082"/>
                  <a:gd name="connsiteY21" fmla="*/ 174874 h 266424"/>
                  <a:gd name="connsiteX22" fmla="*/ 20044 w 266082"/>
                  <a:gd name="connsiteY22" fmla="*/ 187446 h 266424"/>
                  <a:gd name="connsiteX23" fmla="*/ 78911 w 266082"/>
                  <a:gd name="connsiteY23" fmla="*/ 246356 h 266424"/>
                  <a:gd name="connsiteX24" fmla="*/ 91400 w 266082"/>
                  <a:gd name="connsiteY24" fmla="*/ 251564 h 266424"/>
                  <a:gd name="connsiteX25" fmla="*/ 174650 w 266082"/>
                  <a:gd name="connsiteY25" fmla="*/ 251564 h 266424"/>
                  <a:gd name="connsiteX26" fmla="*/ 187139 w 266082"/>
                  <a:gd name="connsiteY26" fmla="*/ 246356 h 266424"/>
                  <a:gd name="connsiteX27" fmla="*/ 246007 w 266082"/>
                  <a:gd name="connsiteY27" fmla="*/ 187446 h 266424"/>
                  <a:gd name="connsiteX28" fmla="*/ 251174 w 266082"/>
                  <a:gd name="connsiteY28" fmla="*/ 174907 h 266424"/>
                  <a:gd name="connsiteX29" fmla="*/ 251174 w 266082"/>
                  <a:gd name="connsiteY29" fmla="*/ 91551 h 266424"/>
                  <a:gd name="connsiteX30" fmla="*/ 246007 w 266082"/>
                  <a:gd name="connsiteY30" fmla="*/ 79012 h 266424"/>
                  <a:gd name="connsiteX31" fmla="*/ 187139 w 266082"/>
                  <a:gd name="connsiteY31" fmla="*/ 20102 h 266424"/>
                  <a:gd name="connsiteX32" fmla="*/ 174650 w 266082"/>
                  <a:gd name="connsiteY32" fmla="*/ 14961 h 26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6082" h="266424">
                    <a:moveTo>
                      <a:pt x="174650" y="266424"/>
                    </a:moveTo>
                    <a:lnTo>
                      <a:pt x="91400" y="266424"/>
                    </a:lnTo>
                    <a:cubicBezTo>
                      <a:pt x="82760" y="266444"/>
                      <a:pt x="74470" y="263004"/>
                      <a:pt x="68377" y="256871"/>
                    </a:cubicBezTo>
                    <a:lnTo>
                      <a:pt x="9542" y="197961"/>
                    </a:lnTo>
                    <a:cubicBezTo>
                      <a:pt x="3375" y="191818"/>
                      <a:pt x="-64" y="183452"/>
                      <a:pt x="1" y="174742"/>
                    </a:cubicBezTo>
                    <a:lnTo>
                      <a:pt x="1" y="91551"/>
                    </a:lnTo>
                    <a:cubicBezTo>
                      <a:pt x="-79" y="82839"/>
                      <a:pt x="3362" y="74465"/>
                      <a:pt x="9542" y="68332"/>
                    </a:cubicBezTo>
                    <a:lnTo>
                      <a:pt x="68377" y="9554"/>
                    </a:lnTo>
                    <a:cubicBezTo>
                      <a:pt x="74511" y="3379"/>
                      <a:pt x="82868" y="-64"/>
                      <a:pt x="91566" y="1"/>
                    </a:cubicBezTo>
                    <a:lnTo>
                      <a:pt x="174650" y="1"/>
                    </a:lnTo>
                    <a:cubicBezTo>
                      <a:pt x="183347" y="-64"/>
                      <a:pt x="191705" y="3379"/>
                      <a:pt x="197839" y="9554"/>
                    </a:cubicBezTo>
                    <a:lnTo>
                      <a:pt x="256541" y="68497"/>
                    </a:lnTo>
                    <a:cubicBezTo>
                      <a:pt x="262708" y="74639"/>
                      <a:pt x="266147" y="83008"/>
                      <a:pt x="266082" y="91717"/>
                    </a:cubicBezTo>
                    <a:lnTo>
                      <a:pt x="266082" y="175040"/>
                    </a:lnTo>
                    <a:cubicBezTo>
                      <a:pt x="266132" y="183747"/>
                      <a:pt x="262696" y="192110"/>
                      <a:pt x="256541" y="198259"/>
                    </a:cubicBezTo>
                    <a:lnTo>
                      <a:pt x="197673" y="256871"/>
                    </a:lnTo>
                    <a:cubicBezTo>
                      <a:pt x="191580" y="263004"/>
                      <a:pt x="183290" y="266444"/>
                      <a:pt x="174650" y="266424"/>
                    </a:cubicBezTo>
                    <a:close/>
                    <a:moveTo>
                      <a:pt x="91400" y="14961"/>
                    </a:moveTo>
                    <a:cubicBezTo>
                      <a:pt x="86714" y="14944"/>
                      <a:pt x="82216" y="16808"/>
                      <a:pt x="78911" y="20135"/>
                    </a:cubicBezTo>
                    <a:lnTo>
                      <a:pt x="20044" y="79012"/>
                    </a:lnTo>
                    <a:cubicBezTo>
                      <a:pt x="16727" y="82340"/>
                      <a:pt x="14869" y="86850"/>
                      <a:pt x="14876" y="91551"/>
                    </a:cubicBezTo>
                    <a:lnTo>
                      <a:pt x="14876" y="174874"/>
                    </a:lnTo>
                    <a:cubicBezTo>
                      <a:pt x="14860" y="179588"/>
                      <a:pt x="16720" y="184109"/>
                      <a:pt x="20044" y="187446"/>
                    </a:cubicBezTo>
                    <a:lnTo>
                      <a:pt x="78911" y="246356"/>
                    </a:lnTo>
                    <a:cubicBezTo>
                      <a:pt x="82212" y="249693"/>
                      <a:pt x="86710" y="251567"/>
                      <a:pt x="91400" y="251564"/>
                    </a:cubicBezTo>
                    <a:lnTo>
                      <a:pt x="174650" y="251564"/>
                    </a:lnTo>
                    <a:cubicBezTo>
                      <a:pt x="179340" y="251567"/>
                      <a:pt x="183838" y="249693"/>
                      <a:pt x="187139" y="246356"/>
                    </a:cubicBezTo>
                    <a:lnTo>
                      <a:pt x="246007" y="187446"/>
                    </a:lnTo>
                    <a:cubicBezTo>
                      <a:pt x="249335" y="184125"/>
                      <a:pt x="251196" y="179611"/>
                      <a:pt x="251174" y="174907"/>
                    </a:cubicBezTo>
                    <a:lnTo>
                      <a:pt x="251174" y="91551"/>
                    </a:lnTo>
                    <a:cubicBezTo>
                      <a:pt x="251196" y="86847"/>
                      <a:pt x="249335" y="82331"/>
                      <a:pt x="246007" y="79012"/>
                    </a:cubicBezTo>
                    <a:lnTo>
                      <a:pt x="187139" y="20102"/>
                    </a:lnTo>
                    <a:cubicBezTo>
                      <a:pt x="183829" y="16787"/>
                      <a:pt x="179332" y="14935"/>
                      <a:pt x="174650" y="14961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1" name="手繪多邊形 120">
                <a:extLst>
                  <a:ext uri="{FF2B5EF4-FFF2-40B4-BE49-F238E27FC236}">
                    <a16:creationId xmlns:a16="http://schemas.microsoft.com/office/drawing/2014/main" id="{20F31420-2711-625B-0293-C369C86A31B2}"/>
                  </a:ext>
                </a:extLst>
              </p:cNvPr>
              <p:cNvSpPr/>
              <p:nvPr/>
            </p:nvSpPr>
            <p:spPr>
              <a:xfrm>
                <a:off x="5499704" y="6155346"/>
                <a:ext cx="203643" cy="180479"/>
              </a:xfrm>
              <a:custGeom>
                <a:avLst/>
                <a:gdLst>
                  <a:gd name="connsiteX0" fmla="*/ 178970 w 203643"/>
                  <a:gd name="connsiteY0" fmla="*/ 11908 h 180479"/>
                  <a:gd name="connsiteX1" fmla="*/ 143225 w 203643"/>
                  <a:gd name="connsiteY1" fmla="*/ 431 h 180479"/>
                  <a:gd name="connsiteX2" fmla="*/ 105559 w 203643"/>
                  <a:gd name="connsiteY2" fmla="*/ 12439 h 180479"/>
                  <a:gd name="connsiteX3" fmla="*/ 101749 w 203643"/>
                  <a:gd name="connsiteY3" fmla="*/ 15358 h 180479"/>
                  <a:gd name="connsiteX4" fmla="*/ 89095 w 203643"/>
                  <a:gd name="connsiteY4" fmla="*/ 7032 h 180479"/>
                  <a:gd name="connsiteX5" fmla="*/ 60241 w 203643"/>
                  <a:gd name="connsiteY5" fmla="*/ 0 h 180479"/>
                  <a:gd name="connsiteX6" fmla="*/ 60241 w 203643"/>
                  <a:gd name="connsiteY6" fmla="*/ 0 h 180479"/>
                  <a:gd name="connsiteX7" fmla="*/ 379 w 203643"/>
                  <a:gd name="connsiteY7" fmla="*/ 55195 h 180479"/>
                  <a:gd name="connsiteX8" fmla="*/ 19461 w 203643"/>
                  <a:gd name="connsiteY8" fmla="*/ 112513 h 180479"/>
                  <a:gd name="connsiteX9" fmla="*/ 86544 w 203643"/>
                  <a:gd name="connsiteY9" fmla="*/ 175172 h 180479"/>
                  <a:gd name="connsiteX10" fmla="*/ 101650 w 203643"/>
                  <a:gd name="connsiteY10" fmla="*/ 180479 h 180479"/>
                  <a:gd name="connsiteX11" fmla="*/ 117684 w 203643"/>
                  <a:gd name="connsiteY11" fmla="*/ 174741 h 180479"/>
                  <a:gd name="connsiteX12" fmla="*/ 177313 w 203643"/>
                  <a:gd name="connsiteY12" fmla="*/ 121005 h 180479"/>
                  <a:gd name="connsiteX13" fmla="*/ 200503 w 203643"/>
                  <a:gd name="connsiteY13" fmla="*/ 81201 h 180479"/>
                  <a:gd name="connsiteX14" fmla="*/ 178970 w 203643"/>
                  <a:gd name="connsiteY14" fmla="*/ 11908 h 180479"/>
                  <a:gd name="connsiteX15" fmla="*/ 18235 w 203643"/>
                  <a:gd name="connsiteY15" fmla="*/ 57119 h 180479"/>
                  <a:gd name="connsiteX16" fmla="*/ 60241 w 203643"/>
                  <a:gd name="connsiteY16" fmla="*/ 17945 h 180479"/>
                  <a:gd name="connsiteX17" fmla="*/ 80978 w 203643"/>
                  <a:gd name="connsiteY17" fmla="*/ 23053 h 180479"/>
                  <a:gd name="connsiteX18" fmla="*/ 101650 w 203643"/>
                  <a:gd name="connsiteY18" fmla="*/ 41463 h 180479"/>
                  <a:gd name="connsiteX19" fmla="*/ 115928 w 203643"/>
                  <a:gd name="connsiteY19" fmla="*/ 27166 h 180479"/>
                  <a:gd name="connsiteX20" fmla="*/ 143291 w 203643"/>
                  <a:gd name="connsiteY20" fmla="*/ 18409 h 180479"/>
                  <a:gd name="connsiteX21" fmla="*/ 168435 w 203643"/>
                  <a:gd name="connsiteY21" fmla="*/ 26470 h 180479"/>
                  <a:gd name="connsiteX22" fmla="*/ 183343 w 203643"/>
                  <a:gd name="connsiteY22" fmla="*/ 75893 h 180479"/>
                  <a:gd name="connsiteX23" fmla="*/ 183144 w 203643"/>
                  <a:gd name="connsiteY23" fmla="*/ 76491 h 180479"/>
                  <a:gd name="connsiteX24" fmla="*/ 182216 w 203643"/>
                  <a:gd name="connsiteY24" fmla="*/ 76491 h 180479"/>
                  <a:gd name="connsiteX25" fmla="*/ 165818 w 203643"/>
                  <a:gd name="connsiteY25" fmla="*/ 76491 h 180479"/>
                  <a:gd name="connsiteX26" fmla="*/ 151805 w 203643"/>
                  <a:gd name="connsiteY26" fmla="*/ 33369 h 180479"/>
                  <a:gd name="connsiteX27" fmla="*/ 143523 w 203643"/>
                  <a:gd name="connsiteY27" fmla="*/ 27399 h 180479"/>
                  <a:gd name="connsiteX28" fmla="*/ 135341 w 203643"/>
                  <a:gd name="connsiteY28" fmla="*/ 33535 h 180479"/>
                  <a:gd name="connsiteX29" fmla="*/ 122388 w 203643"/>
                  <a:gd name="connsiteY29" fmla="*/ 76656 h 180479"/>
                  <a:gd name="connsiteX30" fmla="*/ 95886 w 203643"/>
                  <a:gd name="connsiteY30" fmla="*/ 76656 h 180479"/>
                  <a:gd name="connsiteX31" fmla="*/ 87736 w 203643"/>
                  <a:gd name="connsiteY31" fmla="*/ 82395 h 180479"/>
                  <a:gd name="connsiteX32" fmla="*/ 83231 w 203643"/>
                  <a:gd name="connsiteY32" fmla="*/ 95199 h 180479"/>
                  <a:gd name="connsiteX33" fmla="*/ 67264 w 203643"/>
                  <a:gd name="connsiteY33" fmla="*/ 48760 h 180479"/>
                  <a:gd name="connsiteX34" fmla="*/ 56249 w 203643"/>
                  <a:gd name="connsiteY34" fmla="*/ 43444 h 180479"/>
                  <a:gd name="connsiteX35" fmla="*/ 51130 w 203643"/>
                  <a:gd name="connsiteY35" fmla="*/ 48263 h 180479"/>
                  <a:gd name="connsiteX36" fmla="*/ 39403 w 203643"/>
                  <a:gd name="connsiteY36" fmla="*/ 76524 h 180479"/>
                  <a:gd name="connsiteX37" fmla="*/ 20123 w 203643"/>
                  <a:gd name="connsiteY37" fmla="*/ 76524 h 180479"/>
                  <a:gd name="connsiteX38" fmla="*/ 18235 w 203643"/>
                  <a:gd name="connsiteY38" fmla="*/ 57119 h 180479"/>
                  <a:gd name="connsiteX39" fmla="*/ 107050 w 203643"/>
                  <a:gd name="connsiteY39" fmla="*/ 159947 h 180479"/>
                  <a:gd name="connsiteX40" fmla="*/ 101617 w 203643"/>
                  <a:gd name="connsiteY40" fmla="*/ 162269 h 180479"/>
                  <a:gd name="connsiteX41" fmla="*/ 97078 w 203643"/>
                  <a:gd name="connsiteY41" fmla="*/ 160511 h 180479"/>
                  <a:gd name="connsiteX42" fmla="*/ 33904 w 203643"/>
                  <a:gd name="connsiteY42" fmla="*/ 101733 h 180479"/>
                  <a:gd name="connsiteX43" fmla="*/ 28306 w 203643"/>
                  <a:gd name="connsiteY43" fmla="*/ 93606 h 180479"/>
                  <a:gd name="connsiteX44" fmla="*/ 45068 w 203643"/>
                  <a:gd name="connsiteY44" fmla="*/ 93606 h 180479"/>
                  <a:gd name="connsiteX45" fmla="*/ 53019 w 203643"/>
                  <a:gd name="connsiteY45" fmla="*/ 88299 h 180479"/>
                  <a:gd name="connsiteX46" fmla="*/ 58253 w 203643"/>
                  <a:gd name="connsiteY46" fmla="*/ 75694 h 180479"/>
                  <a:gd name="connsiteX47" fmla="*/ 74817 w 203643"/>
                  <a:gd name="connsiteY47" fmla="*/ 123924 h 180479"/>
                  <a:gd name="connsiteX48" fmla="*/ 82933 w 203643"/>
                  <a:gd name="connsiteY48" fmla="*/ 129729 h 180479"/>
                  <a:gd name="connsiteX49" fmla="*/ 82933 w 203643"/>
                  <a:gd name="connsiteY49" fmla="*/ 129729 h 180479"/>
                  <a:gd name="connsiteX50" fmla="*/ 91215 w 203643"/>
                  <a:gd name="connsiteY50" fmla="*/ 124090 h 180479"/>
                  <a:gd name="connsiteX51" fmla="*/ 101882 w 203643"/>
                  <a:gd name="connsiteY51" fmla="*/ 93739 h 180479"/>
                  <a:gd name="connsiteX52" fmla="*/ 128781 w 203643"/>
                  <a:gd name="connsiteY52" fmla="*/ 93739 h 180479"/>
                  <a:gd name="connsiteX53" fmla="*/ 137063 w 203643"/>
                  <a:gd name="connsiteY53" fmla="*/ 87603 h 180479"/>
                  <a:gd name="connsiteX54" fmla="*/ 143921 w 203643"/>
                  <a:gd name="connsiteY54" fmla="*/ 64848 h 180479"/>
                  <a:gd name="connsiteX55" fmla="*/ 151341 w 203643"/>
                  <a:gd name="connsiteY55" fmla="*/ 87603 h 180479"/>
                  <a:gd name="connsiteX56" fmla="*/ 159557 w 203643"/>
                  <a:gd name="connsiteY56" fmla="*/ 93573 h 180479"/>
                  <a:gd name="connsiteX57" fmla="*/ 175061 w 203643"/>
                  <a:gd name="connsiteY57" fmla="*/ 93573 h 180479"/>
                  <a:gd name="connsiteX58" fmla="*/ 163632 w 203643"/>
                  <a:gd name="connsiteY58" fmla="*/ 109230 h 180479"/>
                  <a:gd name="connsiteX59" fmla="*/ 107050 w 203643"/>
                  <a:gd name="connsiteY59" fmla="*/ 160013 h 18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03643" h="180479">
                    <a:moveTo>
                      <a:pt x="178970" y="11908"/>
                    </a:moveTo>
                    <a:cubicBezTo>
                      <a:pt x="168583" y="4361"/>
                      <a:pt x="156058" y="339"/>
                      <a:pt x="143225" y="431"/>
                    </a:cubicBezTo>
                    <a:cubicBezTo>
                      <a:pt x="129733" y="443"/>
                      <a:pt x="116575" y="4638"/>
                      <a:pt x="105559" y="12439"/>
                    </a:cubicBezTo>
                    <a:cubicBezTo>
                      <a:pt x="104201" y="13368"/>
                      <a:pt x="102942" y="14363"/>
                      <a:pt x="101749" y="15358"/>
                    </a:cubicBezTo>
                    <a:cubicBezTo>
                      <a:pt x="97855" y="12118"/>
                      <a:pt x="93610" y="9325"/>
                      <a:pt x="89095" y="7032"/>
                    </a:cubicBezTo>
                    <a:cubicBezTo>
                      <a:pt x="80170" y="2429"/>
                      <a:pt x="70280" y="19"/>
                      <a:pt x="60241" y="0"/>
                    </a:cubicBezTo>
                    <a:lnTo>
                      <a:pt x="60241" y="0"/>
                    </a:lnTo>
                    <a:cubicBezTo>
                      <a:pt x="28968" y="0"/>
                      <a:pt x="3924" y="23219"/>
                      <a:pt x="379" y="55195"/>
                    </a:cubicBezTo>
                    <a:cubicBezTo>
                      <a:pt x="-2238" y="79642"/>
                      <a:pt x="9191" y="98681"/>
                      <a:pt x="19461" y="112513"/>
                    </a:cubicBezTo>
                    <a:cubicBezTo>
                      <a:pt x="39337" y="139050"/>
                      <a:pt x="64448" y="159151"/>
                      <a:pt x="86544" y="175172"/>
                    </a:cubicBezTo>
                    <a:cubicBezTo>
                      <a:pt x="90879" y="178519"/>
                      <a:pt x="96176" y="180383"/>
                      <a:pt x="101650" y="180479"/>
                    </a:cubicBezTo>
                    <a:cubicBezTo>
                      <a:pt x="107471" y="180340"/>
                      <a:pt x="113093" y="178326"/>
                      <a:pt x="117684" y="174741"/>
                    </a:cubicBezTo>
                    <a:cubicBezTo>
                      <a:pt x="135539" y="161705"/>
                      <a:pt x="158530" y="143793"/>
                      <a:pt x="177313" y="121005"/>
                    </a:cubicBezTo>
                    <a:cubicBezTo>
                      <a:pt x="187618" y="109419"/>
                      <a:pt x="195503" y="95885"/>
                      <a:pt x="200503" y="81201"/>
                    </a:cubicBezTo>
                    <a:cubicBezTo>
                      <a:pt x="208847" y="55869"/>
                      <a:pt x="200195" y="28027"/>
                      <a:pt x="178970" y="11908"/>
                    </a:cubicBezTo>
                    <a:close/>
                    <a:moveTo>
                      <a:pt x="18235" y="57119"/>
                    </a:moveTo>
                    <a:cubicBezTo>
                      <a:pt x="19908" y="35099"/>
                      <a:pt x="38186" y="18054"/>
                      <a:pt x="60241" y="17945"/>
                    </a:cubicBezTo>
                    <a:cubicBezTo>
                      <a:pt x="67458" y="17988"/>
                      <a:pt x="74564" y="19739"/>
                      <a:pt x="80978" y="23053"/>
                    </a:cubicBezTo>
                    <a:cubicBezTo>
                      <a:pt x="89234" y="27455"/>
                      <a:pt x="96321" y="33767"/>
                      <a:pt x="101650" y="41463"/>
                    </a:cubicBezTo>
                    <a:cubicBezTo>
                      <a:pt x="105847" y="36166"/>
                      <a:pt x="110638" y="31369"/>
                      <a:pt x="115928" y="27166"/>
                    </a:cubicBezTo>
                    <a:cubicBezTo>
                      <a:pt x="123942" y="21519"/>
                      <a:pt x="133491" y="18463"/>
                      <a:pt x="143291" y="18409"/>
                    </a:cubicBezTo>
                    <a:cubicBezTo>
                      <a:pt x="152315" y="18356"/>
                      <a:pt x="161121" y="21179"/>
                      <a:pt x="168435" y="26470"/>
                    </a:cubicBezTo>
                    <a:cubicBezTo>
                      <a:pt x="183309" y="37283"/>
                      <a:pt x="189239" y="56854"/>
                      <a:pt x="183343" y="75893"/>
                    </a:cubicBezTo>
                    <a:lnTo>
                      <a:pt x="183144" y="76491"/>
                    </a:lnTo>
                    <a:lnTo>
                      <a:pt x="182216" y="76491"/>
                    </a:lnTo>
                    <a:lnTo>
                      <a:pt x="165818" y="76491"/>
                    </a:lnTo>
                    <a:lnTo>
                      <a:pt x="151805" y="33369"/>
                    </a:lnTo>
                    <a:cubicBezTo>
                      <a:pt x="150683" y="29752"/>
                      <a:pt x="147305" y="27317"/>
                      <a:pt x="143523" y="27399"/>
                    </a:cubicBezTo>
                    <a:cubicBezTo>
                      <a:pt x="139747" y="27427"/>
                      <a:pt x="136430" y="29915"/>
                      <a:pt x="135341" y="33535"/>
                    </a:cubicBezTo>
                    <a:lnTo>
                      <a:pt x="122388" y="76656"/>
                    </a:lnTo>
                    <a:lnTo>
                      <a:pt x="95886" y="76656"/>
                    </a:lnTo>
                    <a:cubicBezTo>
                      <a:pt x="92228" y="76642"/>
                      <a:pt x="88960" y="78943"/>
                      <a:pt x="87736" y="82395"/>
                    </a:cubicBezTo>
                    <a:lnTo>
                      <a:pt x="83231" y="95199"/>
                    </a:lnTo>
                    <a:lnTo>
                      <a:pt x="67264" y="48760"/>
                    </a:lnTo>
                    <a:cubicBezTo>
                      <a:pt x="65688" y="44247"/>
                      <a:pt x="60756" y="41866"/>
                      <a:pt x="56249" y="43444"/>
                    </a:cubicBezTo>
                    <a:cubicBezTo>
                      <a:pt x="53938" y="44253"/>
                      <a:pt x="52079" y="46004"/>
                      <a:pt x="51130" y="48263"/>
                    </a:cubicBezTo>
                    <a:lnTo>
                      <a:pt x="39403" y="76524"/>
                    </a:lnTo>
                    <a:lnTo>
                      <a:pt x="20123" y="76524"/>
                    </a:lnTo>
                    <a:cubicBezTo>
                      <a:pt x="18181" y="70252"/>
                      <a:pt x="17538" y="63649"/>
                      <a:pt x="18235" y="57119"/>
                    </a:cubicBezTo>
                    <a:close/>
                    <a:moveTo>
                      <a:pt x="107050" y="159947"/>
                    </a:moveTo>
                    <a:cubicBezTo>
                      <a:pt x="105530" y="161277"/>
                      <a:pt x="103628" y="162090"/>
                      <a:pt x="101617" y="162269"/>
                    </a:cubicBezTo>
                    <a:cubicBezTo>
                      <a:pt x="99954" y="162189"/>
                      <a:pt x="98362" y="161572"/>
                      <a:pt x="97078" y="160511"/>
                    </a:cubicBezTo>
                    <a:cubicBezTo>
                      <a:pt x="73591" y="143494"/>
                      <a:pt x="51296" y="125218"/>
                      <a:pt x="33904" y="101733"/>
                    </a:cubicBezTo>
                    <a:cubicBezTo>
                      <a:pt x="31916" y="99079"/>
                      <a:pt x="30061" y="96360"/>
                      <a:pt x="28306" y="93606"/>
                    </a:cubicBezTo>
                    <a:lnTo>
                      <a:pt x="45068" y="93606"/>
                    </a:lnTo>
                    <a:cubicBezTo>
                      <a:pt x="48548" y="93615"/>
                      <a:pt x="51689" y="91519"/>
                      <a:pt x="53019" y="88299"/>
                    </a:cubicBezTo>
                    <a:lnTo>
                      <a:pt x="58253" y="75694"/>
                    </a:lnTo>
                    <a:lnTo>
                      <a:pt x="74817" y="123924"/>
                    </a:lnTo>
                    <a:cubicBezTo>
                      <a:pt x="76014" y="127390"/>
                      <a:pt x="79270" y="129719"/>
                      <a:pt x="82933" y="129729"/>
                    </a:cubicBezTo>
                    <a:lnTo>
                      <a:pt x="82933" y="129729"/>
                    </a:lnTo>
                    <a:cubicBezTo>
                      <a:pt x="86607" y="129795"/>
                      <a:pt x="89925" y="127536"/>
                      <a:pt x="91215" y="124090"/>
                    </a:cubicBezTo>
                    <a:lnTo>
                      <a:pt x="101882" y="93739"/>
                    </a:lnTo>
                    <a:lnTo>
                      <a:pt x="128781" y="93739"/>
                    </a:lnTo>
                    <a:cubicBezTo>
                      <a:pt x="132587" y="93733"/>
                      <a:pt x="135945" y="91245"/>
                      <a:pt x="137063" y="87603"/>
                    </a:cubicBezTo>
                    <a:lnTo>
                      <a:pt x="143921" y="64848"/>
                    </a:lnTo>
                    <a:lnTo>
                      <a:pt x="151341" y="87603"/>
                    </a:lnTo>
                    <a:cubicBezTo>
                      <a:pt x="152493" y="91169"/>
                      <a:pt x="155814" y="93582"/>
                      <a:pt x="159557" y="93573"/>
                    </a:cubicBezTo>
                    <a:lnTo>
                      <a:pt x="175061" y="93573"/>
                    </a:lnTo>
                    <a:cubicBezTo>
                      <a:pt x="171637" y="99064"/>
                      <a:pt x="167817" y="104296"/>
                      <a:pt x="163632" y="109230"/>
                    </a:cubicBezTo>
                    <a:cubicBezTo>
                      <a:pt x="147267" y="128999"/>
                      <a:pt x="127622" y="145020"/>
                      <a:pt x="107050" y="160013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2" name="手繪多邊形 121">
                <a:extLst>
                  <a:ext uri="{FF2B5EF4-FFF2-40B4-BE49-F238E27FC236}">
                    <a16:creationId xmlns:a16="http://schemas.microsoft.com/office/drawing/2014/main" id="{AFEF3627-3321-13DF-E306-F1CC4C1B0691}"/>
                  </a:ext>
                </a:extLst>
              </p:cNvPr>
              <p:cNvSpPr/>
              <p:nvPr/>
            </p:nvSpPr>
            <p:spPr>
              <a:xfrm>
                <a:off x="5547621" y="5978119"/>
                <a:ext cx="50674" cy="69854"/>
              </a:xfrm>
              <a:custGeom>
                <a:avLst/>
                <a:gdLst>
                  <a:gd name="connsiteX0" fmla="*/ 43596 w 50674"/>
                  <a:gd name="connsiteY0" fmla="*/ 63188 h 69854"/>
                  <a:gd name="connsiteX1" fmla="*/ 25177 w 50674"/>
                  <a:gd name="connsiteY1" fmla="*/ 69822 h 69854"/>
                  <a:gd name="connsiteX2" fmla="*/ 2385 w 50674"/>
                  <a:gd name="connsiteY2" fmla="*/ 69822 h 69854"/>
                  <a:gd name="connsiteX3" fmla="*/ 0 w 50674"/>
                  <a:gd name="connsiteY3" fmla="*/ 67501 h 69854"/>
                  <a:gd name="connsiteX4" fmla="*/ 0 w 50674"/>
                  <a:gd name="connsiteY4" fmla="*/ 67467 h 69854"/>
                  <a:gd name="connsiteX5" fmla="*/ 0 w 50674"/>
                  <a:gd name="connsiteY5" fmla="*/ 2387 h 69854"/>
                  <a:gd name="connsiteX6" fmla="*/ 2352 w 50674"/>
                  <a:gd name="connsiteY6" fmla="*/ 32 h 69854"/>
                  <a:gd name="connsiteX7" fmla="*/ 2385 w 50674"/>
                  <a:gd name="connsiteY7" fmla="*/ 32 h 69854"/>
                  <a:gd name="connsiteX8" fmla="*/ 25177 w 50674"/>
                  <a:gd name="connsiteY8" fmla="*/ 32 h 69854"/>
                  <a:gd name="connsiteX9" fmla="*/ 43596 w 50674"/>
                  <a:gd name="connsiteY9" fmla="*/ 6666 h 69854"/>
                  <a:gd name="connsiteX10" fmla="*/ 50652 w 50674"/>
                  <a:gd name="connsiteY10" fmla="*/ 34595 h 69854"/>
                  <a:gd name="connsiteX11" fmla="*/ 43596 w 50674"/>
                  <a:gd name="connsiteY11" fmla="*/ 63188 h 69854"/>
                  <a:gd name="connsiteX12" fmla="*/ 34088 w 50674"/>
                  <a:gd name="connsiteY12" fmla="*/ 16484 h 69854"/>
                  <a:gd name="connsiteX13" fmla="*/ 23918 w 50674"/>
                  <a:gd name="connsiteY13" fmla="*/ 12172 h 69854"/>
                  <a:gd name="connsiteX14" fmla="*/ 16001 w 50674"/>
                  <a:gd name="connsiteY14" fmla="*/ 12172 h 69854"/>
                  <a:gd name="connsiteX15" fmla="*/ 13649 w 50674"/>
                  <a:gd name="connsiteY15" fmla="*/ 14527 h 69854"/>
                  <a:gd name="connsiteX16" fmla="*/ 13649 w 50674"/>
                  <a:gd name="connsiteY16" fmla="*/ 55327 h 69854"/>
                  <a:gd name="connsiteX17" fmla="*/ 16001 w 50674"/>
                  <a:gd name="connsiteY17" fmla="*/ 57682 h 69854"/>
                  <a:gd name="connsiteX18" fmla="*/ 23918 w 50674"/>
                  <a:gd name="connsiteY18" fmla="*/ 57682 h 69854"/>
                  <a:gd name="connsiteX19" fmla="*/ 34088 w 50674"/>
                  <a:gd name="connsiteY19" fmla="*/ 53370 h 69854"/>
                  <a:gd name="connsiteX20" fmla="*/ 37037 w 50674"/>
                  <a:gd name="connsiteY20" fmla="*/ 34629 h 69854"/>
                  <a:gd name="connsiteX21" fmla="*/ 34088 w 50674"/>
                  <a:gd name="connsiteY21" fmla="*/ 16484 h 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0674" h="69854">
                    <a:moveTo>
                      <a:pt x="43596" y="63188"/>
                    </a:moveTo>
                    <a:cubicBezTo>
                      <a:pt x="38587" y="67774"/>
                      <a:pt x="31955" y="70162"/>
                      <a:pt x="25177" y="69822"/>
                    </a:cubicBezTo>
                    <a:lnTo>
                      <a:pt x="2385" y="69822"/>
                    </a:lnTo>
                    <a:cubicBezTo>
                      <a:pt x="1086" y="69840"/>
                      <a:pt x="19" y="68801"/>
                      <a:pt x="0" y="67501"/>
                    </a:cubicBezTo>
                    <a:cubicBezTo>
                      <a:pt x="0" y="67489"/>
                      <a:pt x="0" y="67478"/>
                      <a:pt x="0" y="67467"/>
                    </a:cubicBezTo>
                    <a:lnTo>
                      <a:pt x="0" y="2387"/>
                    </a:lnTo>
                    <a:cubicBezTo>
                      <a:pt x="0" y="1086"/>
                      <a:pt x="1053" y="32"/>
                      <a:pt x="2352" y="32"/>
                    </a:cubicBezTo>
                    <a:cubicBezTo>
                      <a:pt x="2363" y="32"/>
                      <a:pt x="2374" y="32"/>
                      <a:pt x="2385" y="32"/>
                    </a:cubicBezTo>
                    <a:lnTo>
                      <a:pt x="25177" y="32"/>
                    </a:lnTo>
                    <a:cubicBezTo>
                      <a:pt x="31955" y="-308"/>
                      <a:pt x="38587" y="2081"/>
                      <a:pt x="43596" y="6666"/>
                    </a:cubicBezTo>
                    <a:cubicBezTo>
                      <a:pt x="51447" y="14494"/>
                      <a:pt x="50652" y="24114"/>
                      <a:pt x="50652" y="34595"/>
                    </a:cubicBezTo>
                    <a:cubicBezTo>
                      <a:pt x="50652" y="45077"/>
                      <a:pt x="51447" y="55327"/>
                      <a:pt x="43596" y="63188"/>
                    </a:cubicBezTo>
                    <a:close/>
                    <a:moveTo>
                      <a:pt x="34088" y="16484"/>
                    </a:moveTo>
                    <a:cubicBezTo>
                      <a:pt x="31583" y="13499"/>
                      <a:pt x="27802" y="11896"/>
                      <a:pt x="23918" y="12172"/>
                    </a:cubicBezTo>
                    <a:lnTo>
                      <a:pt x="16001" y="12172"/>
                    </a:lnTo>
                    <a:cubicBezTo>
                      <a:pt x="14702" y="12172"/>
                      <a:pt x="13649" y="13227"/>
                      <a:pt x="13649" y="14527"/>
                    </a:cubicBezTo>
                    <a:lnTo>
                      <a:pt x="13649" y="55327"/>
                    </a:lnTo>
                    <a:cubicBezTo>
                      <a:pt x="13649" y="56627"/>
                      <a:pt x="14702" y="57682"/>
                      <a:pt x="16001" y="57682"/>
                    </a:cubicBezTo>
                    <a:lnTo>
                      <a:pt x="23918" y="57682"/>
                    </a:lnTo>
                    <a:cubicBezTo>
                      <a:pt x="27805" y="57975"/>
                      <a:pt x="31593" y="56368"/>
                      <a:pt x="34088" y="53370"/>
                    </a:cubicBezTo>
                    <a:cubicBezTo>
                      <a:pt x="36639" y="50252"/>
                      <a:pt x="37037" y="45243"/>
                      <a:pt x="37037" y="34629"/>
                    </a:cubicBezTo>
                    <a:cubicBezTo>
                      <a:pt x="37037" y="24014"/>
                      <a:pt x="36639" y="19636"/>
                      <a:pt x="34088" y="16484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3" name="手繪多邊形 122">
                <a:extLst>
                  <a:ext uri="{FF2B5EF4-FFF2-40B4-BE49-F238E27FC236}">
                    <a16:creationId xmlns:a16="http://schemas.microsoft.com/office/drawing/2014/main" id="{E8DC3D9B-6B0C-45FF-EB75-2BE03FA53E16}"/>
                  </a:ext>
                </a:extLst>
              </p:cNvPr>
              <p:cNvSpPr/>
              <p:nvPr/>
            </p:nvSpPr>
            <p:spPr>
              <a:xfrm>
                <a:off x="5603076" y="5978150"/>
                <a:ext cx="50718" cy="69823"/>
              </a:xfrm>
              <a:custGeom>
                <a:avLst/>
                <a:gdLst>
                  <a:gd name="connsiteX0" fmla="*/ 37235 w 50718"/>
                  <a:gd name="connsiteY0" fmla="*/ 67468 h 69823"/>
                  <a:gd name="connsiteX1" fmla="*/ 37235 w 50718"/>
                  <a:gd name="connsiteY1" fmla="*/ 42956 h 69823"/>
                  <a:gd name="connsiteX2" fmla="*/ 34884 w 50718"/>
                  <a:gd name="connsiteY2" fmla="*/ 40600 h 69823"/>
                  <a:gd name="connsiteX3" fmla="*/ 34850 w 50718"/>
                  <a:gd name="connsiteY3" fmla="*/ 40601 h 69823"/>
                  <a:gd name="connsiteX4" fmla="*/ 15967 w 50718"/>
                  <a:gd name="connsiteY4" fmla="*/ 40601 h 69823"/>
                  <a:gd name="connsiteX5" fmla="*/ 13615 w 50718"/>
                  <a:gd name="connsiteY5" fmla="*/ 42956 h 69823"/>
                  <a:gd name="connsiteX6" fmla="*/ 13615 w 50718"/>
                  <a:gd name="connsiteY6" fmla="*/ 67468 h 69823"/>
                  <a:gd name="connsiteX7" fmla="*/ 11263 w 50718"/>
                  <a:gd name="connsiteY7" fmla="*/ 69824 h 69823"/>
                  <a:gd name="connsiteX8" fmla="*/ 2352 w 50718"/>
                  <a:gd name="connsiteY8" fmla="*/ 69824 h 69823"/>
                  <a:gd name="connsiteX9" fmla="*/ 0 w 50718"/>
                  <a:gd name="connsiteY9" fmla="*/ 67468 h 69823"/>
                  <a:gd name="connsiteX10" fmla="*/ 0 w 50718"/>
                  <a:gd name="connsiteY10" fmla="*/ 2355 h 69823"/>
                  <a:gd name="connsiteX11" fmla="*/ 2352 w 50718"/>
                  <a:gd name="connsiteY11" fmla="*/ 0 h 69823"/>
                  <a:gd name="connsiteX12" fmla="*/ 11263 w 50718"/>
                  <a:gd name="connsiteY12" fmla="*/ 0 h 69823"/>
                  <a:gd name="connsiteX13" fmla="*/ 13615 w 50718"/>
                  <a:gd name="connsiteY13" fmla="*/ 2355 h 69823"/>
                  <a:gd name="connsiteX14" fmla="*/ 13615 w 50718"/>
                  <a:gd name="connsiteY14" fmla="*/ 26172 h 69823"/>
                  <a:gd name="connsiteX15" fmla="*/ 15967 w 50718"/>
                  <a:gd name="connsiteY15" fmla="*/ 28527 h 69823"/>
                  <a:gd name="connsiteX16" fmla="*/ 34718 w 50718"/>
                  <a:gd name="connsiteY16" fmla="*/ 28527 h 69823"/>
                  <a:gd name="connsiteX17" fmla="*/ 37103 w 50718"/>
                  <a:gd name="connsiteY17" fmla="*/ 26205 h 69823"/>
                  <a:gd name="connsiteX18" fmla="*/ 37103 w 50718"/>
                  <a:gd name="connsiteY18" fmla="*/ 26172 h 69823"/>
                  <a:gd name="connsiteX19" fmla="*/ 37103 w 50718"/>
                  <a:gd name="connsiteY19" fmla="*/ 2355 h 69823"/>
                  <a:gd name="connsiteX20" fmla="*/ 39455 w 50718"/>
                  <a:gd name="connsiteY20" fmla="*/ 0 h 69823"/>
                  <a:gd name="connsiteX21" fmla="*/ 48333 w 50718"/>
                  <a:gd name="connsiteY21" fmla="*/ 0 h 69823"/>
                  <a:gd name="connsiteX22" fmla="*/ 50718 w 50718"/>
                  <a:gd name="connsiteY22" fmla="*/ 2322 h 69823"/>
                  <a:gd name="connsiteX23" fmla="*/ 50718 w 50718"/>
                  <a:gd name="connsiteY23" fmla="*/ 2355 h 69823"/>
                  <a:gd name="connsiteX24" fmla="*/ 50718 w 50718"/>
                  <a:gd name="connsiteY24" fmla="*/ 67468 h 69823"/>
                  <a:gd name="connsiteX25" fmla="*/ 48367 w 50718"/>
                  <a:gd name="connsiteY25" fmla="*/ 69824 h 69823"/>
                  <a:gd name="connsiteX26" fmla="*/ 48333 w 50718"/>
                  <a:gd name="connsiteY26" fmla="*/ 69824 h 69823"/>
                  <a:gd name="connsiteX27" fmla="*/ 39587 w 50718"/>
                  <a:gd name="connsiteY27" fmla="*/ 69824 h 69823"/>
                  <a:gd name="connsiteX28" fmla="*/ 37235 w 50718"/>
                  <a:gd name="connsiteY28" fmla="*/ 67468 h 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718" h="69823">
                    <a:moveTo>
                      <a:pt x="37235" y="67468"/>
                    </a:moveTo>
                    <a:lnTo>
                      <a:pt x="37235" y="42956"/>
                    </a:lnTo>
                    <a:cubicBezTo>
                      <a:pt x="37235" y="41655"/>
                      <a:pt x="36183" y="40601"/>
                      <a:pt x="34884" y="40600"/>
                    </a:cubicBezTo>
                    <a:cubicBezTo>
                      <a:pt x="34872" y="40600"/>
                      <a:pt x="34861" y="40601"/>
                      <a:pt x="34850" y="40601"/>
                    </a:cubicBezTo>
                    <a:lnTo>
                      <a:pt x="15967" y="40601"/>
                    </a:lnTo>
                    <a:cubicBezTo>
                      <a:pt x="14669" y="40601"/>
                      <a:pt x="13615" y="41655"/>
                      <a:pt x="13615" y="42956"/>
                    </a:cubicBezTo>
                    <a:lnTo>
                      <a:pt x="13615" y="67468"/>
                    </a:lnTo>
                    <a:cubicBezTo>
                      <a:pt x="13615" y="68769"/>
                      <a:pt x="12562" y="69824"/>
                      <a:pt x="11263" y="69824"/>
                    </a:cubicBezTo>
                    <a:lnTo>
                      <a:pt x="2352" y="69824"/>
                    </a:lnTo>
                    <a:cubicBezTo>
                      <a:pt x="1053" y="69824"/>
                      <a:pt x="0" y="68769"/>
                      <a:pt x="0" y="67468"/>
                    </a:cubicBezTo>
                    <a:lnTo>
                      <a:pt x="0" y="2355"/>
                    </a:lnTo>
                    <a:cubicBezTo>
                      <a:pt x="0" y="1055"/>
                      <a:pt x="1053" y="0"/>
                      <a:pt x="2352" y="0"/>
                    </a:cubicBezTo>
                    <a:lnTo>
                      <a:pt x="11263" y="0"/>
                    </a:lnTo>
                    <a:cubicBezTo>
                      <a:pt x="12562" y="0"/>
                      <a:pt x="13615" y="1055"/>
                      <a:pt x="13615" y="2355"/>
                    </a:cubicBezTo>
                    <a:lnTo>
                      <a:pt x="13615" y="26172"/>
                    </a:lnTo>
                    <a:cubicBezTo>
                      <a:pt x="13615" y="27472"/>
                      <a:pt x="14669" y="28527"/>
                      <a:pt x="15967" y="28527"/>
                    </a:cubicBezTo>
                    <a:lnTo>
                      <a:pt x="34718" y="28527"/>
                    </a:lnTo>
                    <a:cubicBezTo>
                      <a:pt x="36017" y="28545"/>
                      <a:pt x="37084" y="27506"/>
                      <a:pt x="37103" y="26205"/>
                    </a:cubicBezTo>
                    <a:cubicBezTo>
                      <a:pt x="37103" y="26194"/>
                      <a:pt x="37103" y="26183"/>
                      <a:pt x="37103" y="26172"/>
                    </a:cubicBezTo>
                    <a:lnTo>
                      <a:pt x="37103" y="2355"/>
                    </a:lnTo>
                    <a:cubicBezTo>
                      <a:pt x="37103" y="1055"/>
                      <a:pt x="38156" y="0"/>
                      <a:pt x="39455" y="0"/>
                    </a:cubicBezTo>
                    <a:lnTo>
                      <a:pt x="48333" y="0"/>
                    </a:lnTo>
                    <a:cubicBezTo>
                      <a:pt x="49632" y="-18"/>
                      <a:pt x="50700" y="1021"/>
                      <a:pt x="50718" y="2322"/>
                    </a:cubicBezTo>
                    <a:cubicBezTo>
                      <a:pt x="50718" y="2333"/>
                      <a:pt x="50718" y="2344"/>
                      <a:pt x="50718" y="2355"/>
                    </a:cubicBezTo>
                    <a:lnTo>
                      <a:pt x="50718" y="67468"/>
                    </a:lnTo>
                    <a:cubicBezTo>
                      <a:pt x="50718" y="68769"/>
                      <a:pt x="49665" y="69824"/>
                      <a:pt x="48367" y="69824"/>
                    </a:cubicBezTo>
                    <a:cubicBezTo>
                      <a:pt x="48355" y="69824"/>
                      <a:pt x="48344" y="69824"/>
                      <a:pt x="48333" y="69824"/>
                    </a:cubicBezTo>
                    <a:lnTo>
                      <a:pt x="39587" y="69824"/>
                    </a:lnTo>
                    <a:cubicBezTo>
                      <a:pt x="38288" y="69824"/>
                      <a:pt x="37235" y="68769"/>
                      <a:pt x="37235" y="67468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4" name="手繪多邊形 123">
                <a:extLst>
                  <a:ext uri="{FF2B5EF4-FFF2-40B4-BE49-F238E27FC236}">
                    <a16:creationId xmlns:a16="http://schemas.microsoft.com/office/drawing/2014/main" id="{FE32CE02-600B-1E5E-692F-7A98EBE2B02B}"/>
                  </a:ext>
                </a:extLst>
              </p:cNvPr>
              <p:cNvSpPr/>
              <p:nvPr/>
            </p:nvSpPr>
            <p:spPr>
              <a:xfrm>
                <a:off x="5439028" y="6070795"/>
                <a:ext cx="323523" cy="323940"/>
              </a:xfrm>
              <a:custGeom>
                <a:avLst/>
                <a:gdLst>
                  <a:gd name="connsiteX0" fmla="*/ 209664 w 323523"/>
                  <a:gd name="connsiteY0" fmla="*/ 17182 h 323940"/>
                  <a:gd name="connsiteX1" fmla="*/ 230137 w 323523"/>
                  <a:gd name="connsiteY1" fmla="*/ 25674 h 323940"/>
                  <a:gd name="connsiteX2" fmla="*/ 297883 w 323523"/>
                  <a:gd name="connsiteY2" fmla="*/ 93507 h 323940"/>
                  <a:gd name="connsiteX3" fmla="*/ 306364 w 323523"/>
                  <a:gd name="connsiteY3" fmla="*/ 114006 h 323940"/>
                  <a:gd name="connsiteX4" fmla="*/ 306364 w 323523"/>
                  <a:gd name="connsiteY4" fmla="*/ 209968 h 323940"/>
                  <a:gd name="connsiteX5" fmla="*/ 297883 w 323523"/>
                  <a:gd name="connsiteY5" fmla="*/ 230467 h 323940"/>
                  <a:gd name="connsiteX6" fmla="*/ 230137 w 323523"/>
                  <a:gd name="connsiteY6" fmla="*/ 298200 h 323940"/>
                  <a:gd name="connsiteX7" fmla="*/ 209664 w 323523"/>
                  <a:gd name="connsiteY7" fmla="*/ 306692 h 323940"/>
                  <a:gd name="connsiteX8" fmla="*/ 113860 w 323523"/>
                  <a:gd name="connsiteY8" fmla="*/ 306692 h 323940"/>
                  <a:gd name="connsiteX9" fmla="*/ 93387 w 323523"/>
                  <a:gd name="connsiteY9" fmla="*/ 298200 h 323940"/>
                  <a:gd name="connsiteX10" fmla="*/ 25608 w 323523"/>
                  <a:gd name="connsiteY10" fmla="*/ 230467 h 323940"/>
                  <a:gd name="connsiteX11" fmla="*/ 17160 w 323523"/>
                  <a:gd name="connsiteY11" fmla="*/ 209968 h 323940"/>
                  <a:gd name="connsiteX12" fmla="*/ 17160 w 323523"/>
                  <a:gd name="connsiteY12" fmla="*/ 114006 h 323940"/>
                  <a:gd name="connsiteX13" fmla="*/ 25608 w 323523"/>
                  <a:gd name="connsiteY13" fmla="*/ 93507 h 323940"/>
                  <a:gd name="connsiteX14" fmla="*/ 93387 w 323523"/>
                  <a:gd name="connsiteY14" fmla="*/ 25674 h 323940"/>
                  <a:gd name="connsiteX15" fmla="*/ 113860 w 323523"/>
                  <a:gd name="connsiteY15" fmla="*/ 17182 h 323940"/>
                  <a:gd name="connsiteX16" fmla="*/ 209664 w 323523"/>
                  <a:gd name="connsiteY16" fmla="*/ 17182 h 323940"/>
                  <a:gd name="connsiteX17" fmla="*/ 209664 w 323523"/>
                  <a:gd name="connsiteY17" fmla="*/ 0 h 323940"/>
                  <a:gd name="connsiteX18" fmla="*/ 113860 w 323523"/>
                  <a:gd name="connsiteY18" fmla="*/ 0 h 323940"/>
                  <a:gd name="connsiteX19" fmla="*/ 81262 w 323523"/>
                  <a:gd name="connsiteY19" fmla="*/ 13534 h 323940"/>
                  <a:gd name="connsiteX20" fmla="*/ 13483 w 323523"/>
                  <a:gd name="connsiteY20" fmla="*/ 81367 h 323940"/>
                  <a:gd name="connsiteX21" fmla="*/ 0 w 323523"/>
                  <a:gd name="connsiteY21" fmla="*/ 114006 h 323940"/>
                  <a:gd name="connsiteX22" fmla="*/ 0 w 323523"/>
                  <a:gd name="connsiteY22" fmla="*/ 209968 h 323940"/>
                  <a:gd name="connsiteX23" fmla="*/ 13483 w 323523"/>
                  <a:gd name="connsiteY23" fmla="*/ 242574 h 323940"/>
                  <a:gd name="connsiteX24" fmla="*/ 81262 w 323523"/>
                  <a:gd name="connsiteY24" fmla="*/ 310440 h 323940"/>
                  <a:gd name="connsiteX25" fmla="*/ 113860 w 323523"/>
                  <a:gd name="connsiteY25" fmla="*/ 323941 h 323940"/>
                  <a:gd name="connsiteX26" fmla="*/ 209664 w 323523"/>
                  <a:gd name="connsiteY26" fmla="*/ 323941 h 323940"/>
                  <a:gd name="connsiteX27" fmla="*/ 242262 w 323523"/>
                  <a:gd name="connsiteY27" fmla="*/ 310440 h 323940"/>
                  <a:gd name="connsiteX28" fmla="*/ 310008 w 323523"/>
                  <a:gd name="connsiteY28" fmla="*/ 242574 h 323940"/>
                  <a:gd name="connsiteX29" fmla="*/ 323524 w 323523"/>
                  <a:gd name="connsiteY29" fmla="*/ 209968 h 323940"/>
                  <a:gd name="connsiteX30" fmla="*/ 323524 w 323523"/>
                  <a:gd name="connsiteY30" fmla="*/ 114006 h 323940"/>
                  <a:gd name="connsiteX31" fmla="*/ 310008 w 323523"/>
                  <a:gd name="connsiteY31" fmla="*/ 81367 h 323940"/>
                  <a:gd name="connsiteX32" fmla="*/ 242262 w 323523"/>
                  <a:gd name="connsiteY32" fmla="*/ 13534 h 323940"/>
                  <a:gd name="connsiteX33" fmla="*/ 209664 w 323523"/>
                  <a:gd name="connsiteY33" fmla="*/ 0 h 32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523" h="323940">
                    <a:moveTo>
                      <a:pt x="209664" y="17182"/>
                    </a:moveTo>
                    <a:cubicBezTo>
                      <a:pt x="217344" y="17179"/>
                      <a:pt x="224710" y="20234"/>
                      <a:pt x="230137" y="25674"/>
                    </a:cubicBezTo>
                    <a:lnTo>
                      <a:pt x="297883" y="93507"/>
                    </a:lnTo>
                    <a:cubicBezTo>
                      <a:pt x="303316" y="98942"/>
                      <a:pt x="306367" y="106317"/>
                      <a:pt x="306364" y="114006"/>
                    </a:cubicBezTo>
                    <a:lnTo>
                      <a:pt x="306364" y="209968"/>
                    </a:lnTo>
                    <a:cubicBezTo>
                      <a:pt x="306360" y="217657"/>
                      <a:pt x="303310" y="225027"/>
                      <a:pt x="297883" y="230467"/>
                    </a:cubicBezTo>
                    <a:lnTo>
                      <a:pt x="230137" y="298200"/>
                    </a:lnTo>
                    <a:cubicBezTo>
                      <a:pt x="224710" y="303640"/>
                      <a:pt x="217344" y="306695"/>
                      <a:pt x="209664" y="306692"/>
                    </a:cubicBezTo>
                    <a:lnTo>
                      <a:pt x="113860" y="306692"/>
                    </a:lnTo>
                    <a:cubicBezTo>
                      <a:pt x="106180" y="306695"/>
                      <a:pt x="98814" y="303640"/>
                      <a:pt x="93387" y="298200"/>
                    </a:cubicBezTo>
                    <a:lnTo>
                      <a:pt x="25608" y="230467"/>
                    </a:lnTo>
                    <a:cubicBezTo>
                      <a:pt x="20202" y="225017"/>
                      <a:pt x="17166" y="217650"/>
                      <a:pt x="17160" y="209968"/>
                    </a:cubicBezTo>
                    <a:lnTo>
                      <a:pt x="17160" y="114006"/>
                    </a:lnTo>
                    <a:cubicBezTo>
                      <a:pt x="17162" y="106324"/>
                      <a:pt x="20199" y="98955"/>
                      <a:pt x="25608" y="93507"/>
                    </a:cubicBezTo>
                    <a:lnTo>
                      <a:pt x="93387" y="25674"/>
                    </a:lnTo>
                    <a:cubicBezTo>
                      <a:pt x="98814" y="20234"/>
                      <a:pt x="106180" y="17179"/>
                      <a:pt x="113860" y="17182"/>
                    </a:cubicBezTo>
                    <a:lnTo>
                      <a:pt x="209664" y="17182"/>
                    </a:lnTo>
                    <a:moveTo>
                      <a:pt x="209664" y="0"/>
                    </a:moveTo>
                    <a:lnTo>
                      <a:pt x="113860" y="0"/>
                    </a:lnTo>
                    <a:cubicBezTo>
                      <a:pt x="101624" y="-31"/>
                      <a:pt x="89885" y="4842"/>
                      <a:pt x="81262" y="13534"/>
                    </a:cubicBezTo>
                    <a:lnTo>
                      <a:pt x="13483" y="81367"/>
                    </a:lnTo>
                    <a:cubicBezTo>
                      <a:pt x="4824" y="90013"/>
                      <a:pt x="-29" y="101762"/>
                      <a:pt x="0" y="114006"/>
                    </a:cubicBezTo>
                    <a:lnTo>
                      <a:pt x="0" y="209968"/>
                    </a:lnTo>
                    <a:cubicBezTo>
                      <a:pt x="-28" y="222201"/>
                      <a:pt x="4826" y="233940"/>
                      <a:pt x="13483" y="242574"/>
                    </a:cubicBezTo>
                    <a:lnTo>
                      <a:pt x="81262" y="310440"/>
                    </a:lnTo>
                    <a:cubicBezTo>
                      <a:pt x="89888" y="319124"/>
                      <a:pt x="101628" y="323984"/>
                      <a:pt x="113860" y="323941"/>
                    </a:cubicBezTo>
                    <a:lnTo>
                      <a:pt x="209664" y="323941"/>
                    </a:lnTo>
                    <a:cubicBezTo>
                      <a:pt x="221896" y="323984"/>
                      <a:pt x="233636" y="319124"/>
                      <a:pt x="242262" y="310440"/>
                    </a:cubicBezTo>
                    <a:lnTo>
                      <a:pt x="310008" y="242574"/>
                    </a:lnTo>
                    <a:cubicBezTo>
                      <a:pt x="318686" y="233953"/>
                      <a:pt x="323554" y="222207"/>
                      <a:pt x="323524" y="209968"/>
                    </a:cubicBezTo>
                    <a:lnTo>
                      <a:pt x="323524" y="114006"/>
                    </a:lnTo>
                    <a:cubicBezTo>
                      <a:pt x="323555" y="101755"/>
                      <a:pt x="318688" y="90001"/>
                      <a:pt x="310008" y="81367"/>
                    </a:cubicBezTo>
                    <a:lnTo>
                      <a:pt x="242262" y="13534"/>
                    </a:lnTo>
                    <a:cubicBezTo>
                      <a:pt x="233639" y="4842"/>
                      <a:pt x="221900" y="-31"/>
                      <a:pt x="209664" y="0"/>
                    </a:cubicBezTo>
                    <a:close/>
                  </a:path>
                </a:pathLst>
              </a:custGeom>
              <a:grpFill/>
              <a:ln w="33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grpSp>
          <p:nvGrpSpPr>
            <p:cNvPr id="64" name="圖形 28">
              <a:extLst>
                <a:ext uri="{FF2B5EF4-FFF2-40B4-BE49-F238E27FC236}">
                  <a16:creationId xmlns:a16="http://schemas.microsoft.com/office/drawing/2014/main" id="{3128F097-6A3E-99D6-BD3E-1E4A84B4A361}"/>
                </a:ext>
              </a:extLst>
            </p:cNvPr>
            <p:cNvGrpSpPr/>
            <p:nvPr/>
          </p:nvGrpSpPr>
          <p:grpSpPr>
            <a:xfrm>
              <a:off x="6553529" y="5874949"/>
              <a:ext cx="341537" cy="505305"/>
              <a:chOff x="7116910" y="5963038"/>
              <a:chExt cx="420840" cy="622635"/>
            </a:xfrm>
            <a:gradFill flip="none" rotWithShape="1">
              <a:gsLst>
                <a:gs pos="95000">
                  <a:srgbClr val="0B77FF"/>
                </a:gs>
                <a:gs pos="0">
                  <a:srgbClr val="06EEFD"/>
                </a:gs>
              </a:gsLst>
              <a:lin ang="16200000" scaled="1"/>
              <a:tileRect/>
            </a:gradFill>
          </p:grpSpPr>
          <p:sp>
            <p:nvSpPr>
              <p:cNvPr id="66" name="手繪多邊形 65">
                <a:extLst>
                  <a:ext uri="{FF2B5EF4-FFF2-40B4-BE49-F238E27FC236}">
                    <a16:creationId xmlns:a16="http://schemas.microsoft.com/office/drawing/2014/main" id="{CC09F677-A176-BD8B-105B-26D368BA7562}"/>
                  </a:ext>
                </a:extLst>
              </p:cNvPr>
              <p:cNvSpPr/>
              <p:nvPr/>
            </p:nvSpPr>
            <p:spPr>
              <a:xfrm>
                <a:off x="7116910" y="5963038"/>
                <a:ext cx="420840" cy="622635"/>
              </a:xfrm>
              <a:custGeom>
                <a:avLst/>
                <a:gdLst>
                  <a:gd name="connsiteX0" fmla="*/ 419320 w 420840"/>
                  <a:gd name="connsiteY0" fmla="*/ 267791 h 622635"/>
                  <a:gd name="connsiteX1" fmla="*/ 367133 w 420840"/>
                  <a:gd name="connsiteY1" fmla="*/ 182756 h 622635"/>
                  <a:gd name="connsiteX2" fmla="*/ 181778 w 420840"/>
                  <a:gd name="connsiteY2" fmla="*/ 0 h 622635"/>
                  <a:gd name="connsiteX3" fmla="*/ 0 w 420840"/>
                  <a:gd name="connsiteY3" fmla="*/ 175589 h 622635"/>
                  <a:gd name="connsiteX4" fmla="*/ 0 w 420840"/>
                  <a:gd name="connsiteY4" fmla="*/ 177452 h 622635"/>
                  <a:gd name="connsiteX5" fmla="*/ 85345 w 420840"/>
                  <a:gd name="connsiteY5" fmla="*/ 319715 h 622635"/>
                  <a:gd name="connsiteX6" fmla="*/ 95146 w 420840"/>
                  <a:gd name="connsiteY6" fmla="*/ 324947 h 622635"/>
                  <a:gd name="connsiteX7" fmla="*/ 95146 w 420840"/>
                  <a:gd name="connsiteY7" fmla="*/ 441480 h 622635"/>
                  <a:gd name="connsiteX8" fmla="*/ 104338 w 420840"/>
                  <a:gd name="connsiteY8" fmla="*/ 450690 h 622635"/>
                  <a:gd name="connsiteX9" fmla="*/ 113531 w 420840"/>
                  <a:gd name="connsiteY9" fmla="*/ 441480 h 622635"/>
                  <a:gd name="connsiteX10" fmla="*/ 113531 w 420840"/>
                  <a:gd name="connsiteY10" fmla="*/ 319428 h 622635"/>
                  <a:gd name="connsiteX11" fmla="*/ 108666 w 420840"/>
                  <a:gd name="connsiteY11" fmla="*/ 311294 h 622635"/>
                  <a:gd name="connsiteX12" fmla="*/ 93965 w 420840"/>
                  <a:gd name="connsiteY12" fmla="*/ 303482 h 622635"/>
                  <a:gd name="connsiteX13" fmla="*/ 18385 w 420840"/>
                  <a:gd name="connsiteY13" fmla="*/ 177488 h 622635"/>
                  <a:gd name="connsiteX14" fmla="*/ 18385 w 420840"/>
                  <a:gd name="connsiteY14" fmla="*/ 175589 h 622635"/>
                  <a:gd name="connsiteX15" fmla="*/ 54405 w 420840"/>
                  <a:gd name="connsiteY15" fmla="*/ 72601 h 622635"/>
                  <a:gd name="connsiteX16" fmla="*/ 66638 w 420840"/>
                  <a:gd name="connsiteY16" fmla="*/ 82563 h 622635"/>
                  <a:gd name="connsiteX17" fmla="*/ 66638 w 420840"/>
                  <a:gd name="connsiteY17" fmla="*/ 164982 h 622635"/>
                  <a:gd name="connsiteX18" fmla="*/ 71002 w 420840"/>
                  <a:gd name="connsiteY18" fmla="*/ 172794 h 622635"/>
                  <a:gd name="connsiteX19" fmla="*/ 94073 w 420840"/>
                  <a:gd name="connsiteY19" fmla="*/ 187127 h 622635"/>
                  <a:gd name="connsiteX20" fmla="*/ 94073 w 420840"/>
                  <a:gd name="connsiteY20" fmla="*/ 248942 h 622635"/>
                  <a:gd name="connsiteX21" fmla="*/ 112458 w 420840"/>
                  <a:gd name="connsiteY21" fmla="*/ 267361 h 622635"/>
                  <a:gd name="connsiteX22" fmla="*/ 133204 w 420840"/>
                  <a:gd name="connsiteY22" fmla="*/ 267361 h 622635"/>
                  <a:gd name="connsiteX23" fmla="*/ 133204 w 420840"/>
                  <a:gd name="connsiteY23" fmla="*/ 498672 h 622635"/>
                  <a:gd name="connsiteX24" fmla="*/ 116786 w 420840"/>
                  <a:gd name="connsiteY24" fmla="*/ 531697 h 622635"/>
                  <a:gd name="connsiteX25" fmla="*/ 149749 w 420840"/>
                  <a:gd name="connsiteY25" fmla="*/ 548145 h 622635"/>
                  <a:gd name="connsiteX26" fmla="*/ 166167 w 420840"/>
                  <a:gd name="connsiteY26" fmla="*/ 515120 h 622635"/>
                  <a:gd name="connsiteX27" fmla="*/ 151553 w 420840"/>
                  <a:gd name="connsiteY27" fmla="*/ 499353 h 622635"/>
                  <a:gd name="connsiteX28" fmla="*/ 151553 w 420840"/>
                  <a:gd name="connsiteY28" fmla="*/ 267361 h 622635"/>
                  <a:gd name="connsiteX29" fmla="*/ 178094 w 420840"/>
                  <a:gd name="connsiteY29" fmla="*/ 267361 h 622635"/>
                  <a:gd name="connsiteX30" fmla="*/ 178094 w 420840"/>
                  <a:gd name="connsiteY30" fmla="*/ 572132 h 622635"/>
                  <a:gd name="connsiteX31" fmla="*/ 162923 w 420840"/>
                  <a:gd name="connsiteY31" fmla="*/ 605749 h 622635"/>
                  <a:gd name="connsiteX32" fmla="*/ 196479 w 420840"/>
                  <a:gd name="connsiteY32" fmla="*/ 620950 h 622635"/>
                  <a:gd name="connsiteX33" fmla="*/ 211650 w 420840"/>
                  <a:gd name="connsiteY33" fmla="*/ 587330 h 622635"/>
                  <a:gd name="connsiteX34" fmla="*/ 196479 w 420840"/>
                  <a:gd name="connsiteY34" fmla="*/ 572132 h 622635"/>
                  <a:gd name="connsiteX35" fmla="*/ 196479 w 420840"/>
                  <a:gd name="connsiteY35" fmla="*/ 267540 h 622635"/>
                  <a:gd name="connsiteX36" fmla="*/ 220909 w 420840"/>
                  <a:gd name="connsiteY36" fmla="*/ 267540 h 622635"/>
                  <a:gd name="connsiteX37" fmla="*/ 220909 w 420840"/>
                  <a:gd name="connsiteY37" fmla="*/ 459326 h 622635"/>
                  <a:gd name="connsiteX38" fmla="*/ 205739 w 420840"/>
                  <a:gd name="connsiteY38" fmla="*/ 492942 h 622635"/>
                  <a:gd name="connsiteX39" fmla="*/ 239295 w 420840"/>
                  <a:gd name="connsiteY39" fmla="*/ 508143 h 622635"/>
                  <a:gd name="connsiteX40" fmla="*/ 254465 w 420840"/>
                  <a:gd name="connsiteY40" fmla="*/ 474523 h 622635"/>
                  <a:gd name="connsiteX41" fmla="*/ 239295 w 420840"/>
                  <a:gd name="connsiteY41" fmla="*/ 459326 h 622635"/>
                  <a:gd name="connsiteX42" fmla="*/ 239295 w 420840"/>
                  <a:gd name="connsiteY42" fmla="*/ 267361 h 622635"/>
                  <a:gd name="connsiteX43" fmla="*/ 262509 w 420840"/>
                  <a:gd name="connsiteY43" fmla="*/ 267361 h 622635"/>
                  <a:gd name="connsiteX44" fmla="*/ 280894 w 420840"/>
                  <a:gd name="connsiteY44" fmla="*/ 248942 h 622635"/>
                  <a:gd name="connsiteX45" fmla="*/ 280894 w 420840"/>
                  <a:gd name="connsiteY45" fmla="*/ 231670 h 622635"/>
                  <a:gd name="connsiteX46" fmla="*/ 309974 w 420840"/>
                  <a:gd name="connsiteY46" fmla="*/ 220919 h 622635"/>
                  <a:gd name="connsiteX47" fmla="*/ 316019 w 420840"/>
                  <a:gd name="connsiteY47" fmla="*/ 212283 h 622635"/>
                  <a:gd name="connsiteX48" fmla="*/ 316019 w 420840"/>
                  <a:gd name="connsiteY48" fmla="*/ 129541 h 622635"/>
                  <a:gd name="connsiteX49" fmla="*/ 332008 w 420840"/>
                  <a:gd name="connsiteY49" fmla="*/ 114670 h 622635"/>
                  <a:gd name="connsiteX50" fmla="*/ 348891 w 420840"/>
                  <a:gd name="connsiteY50" fmla="*/ 186052 h 622635"/>
                  <a:gd name="connsiteX51" fmla="*/ 350250 w 420840"/>
                  <a:gd name="connsiteY51" fmla="*/ 190603 h 622635"/>
                  <a:gd name="connsiteX52" fmla="*/ 395069 w 420840"/>
                  <a:gd name="connsiteY52" fmla="*/ 263383 h 622635"/>
                  <a:gd name="connsiteX53" fmla="*/ 363091 w 420840"/>
                  <a:gd name="connsiteY53" fmla="*/ 263383 h 622635"/>
                  <a:gd name="connsiteX54" fmla="*/ 353898 w 420840"/>
                  <a:gd name="connsiteY54" fmla="*/ 272592 h 622635"/>
                  <a:gd name="connsiteX55" fmla="*/ 353898 w 420840"/>
                  <a:gd name="connsiteY55" fmla="*/ 298537 h 622635"/>
                  <a:gd name="connsiteX56" fmla="*/ 315053 w 420840"/>
                  <a:gd name="connsiteY56" fmla="*/ 298537 h 622635"/>
                  <a:gd name="connsiteX57" fmla="*/ 290838 w 420840"/>
                  <a:gd name="connsiteY57" fmla="*/ 322797 h 622635"/>
                  <a:gd name="connsiteX58" fmla="*/ 315053 w 420840"/>
                  <a:gd name="connsiteY58" fmla="*/ 347056 h 622635"/>
                  <a:gd name="connsiteX59" fmla="*/ 353898 w 420840"/>
                  <a:gd name="connsiteY59" fmla="*/ 347056 h 622635"/>
                  <a:gd name="connsiteX60" fmla="*/ 353898 w 420840"/>
                  <a:gd name="connsiteY60" fmla="*/ 364974 h 622635"/>
                  <a:gd name="connsiteX61" fmla="*/ 330005 w 420840"/>
                  <a:gd name="connsiteY61" fmla="*/ 388911 h 622635"/>
                  <a:gd name="connsiteX62" fmla="*/ 274634 w 420840"/>
                  <a:gd name="connsiteY62" fmla="*/ 388911 h 622635"/>
                  <a:gd name="connsiteX63" fmla="*/ 265442 w 420840"/>
                  <a:gd name="connsiteY63" fmla="*/ 398120 h 622635"/>
                  <a:gd name="connsiteX64" fmla="*/ 265442 w 420840"/>
                  <a:gd name="connsiteY64" fmla="*/ 441588 h 622635"/>
                  <a:gd name="connsiteX65" fmla="*/ 274044 w 420840"/>
                  <a:gd name="connsiteY65" fmla="*/ 451353 h 622635"/>
                  <a:gd name="connsiteX66" fmla="*/ 283791 w 420840"/>
                  <a:gd name="connsiteY66" fmla="*/ 442734 h 622635"/>
                  <a:gd name="connsiteX67" fmla="*/ 283791 w 420840"/>
                  <a:gd name="connsiteY67" fmla="*/ 441588 h 622635"/>
                  <a:gd name="connsiteX68" fmla="*/ 283791 w 420840"/>
                  <a:gd name="connsiteY68" fmla="*/ 407330 h 622635"/>
                  <a:gd name="connsiteX69" fmla="*/ 330005 w 420840"/>
                  <a:gd name="connsiteY69" fmla="*/ 407330 h 622635"/>
                  <a:gd name="connsiteX70" fmla="*/ 372284 w 420840"/>
                  <a:gd name="connsiteY70" fmla="*/ 364974 h 622635"/>
                  <a:gd name="connsiteX71" fmla="*/ 372284 w 420840"/>
                  <a:gd name="connsiteY71" fmla="*/ 281802 h 622635"/>
                  <a:gd name="connsiteX72" fmla="*/ 411630 w 420840"/>
                  <a:gd name="connsiteY72" fmla="*/ 281802 h 622635"/>
                  <a:gd name="connsiteX73" fmla="*/ 420840 w 420840"/>
                  <a:gd name="connsiteY73" fmla="*/ 272682 h 622635"/>
                  <a:gd name="connsiteX74" fmla="*/ 419463 w 420840"/>
                  <a:gd name="connsiteY74" fmla="*/ 267791 h 622635"/>
                  <a:gd name="connsiteX75" fmla="*/ 141466 w 420840"/>
                  <a:gd name="connsiteY75" fmla="*/ 531066 h 622635"/>
                  <a:gd name="connsiteX76" fmla="*/ 133740 w 420840"/>
                  <a:gd name="connsiteY76" fmla="*/ 523398 h 622635"/>
                  <a:gd name="connsiteX77" fmla="*/ 141395 w 420840"/>
                  <a:gd name="connsiteY77" fmla="*/ 515657 h 622635"/>
                  <a:gd name="connsiteX78" fmla="*/ 149121 w 420840"/>
                  <a:gd name="connsiteY78" fmla="*/ 523326 h 622635"/>
                  <a:gd name="connsiteX79" fmla="*/ 149121 w 420840"/>
                  <a:gd name="connsiteY79" fmla="*/ 523398 h 622635"/>
                  <a:gd name="connsiteX80" fmla="*/ 141466 w 420840"/>
                  <a:gd name="connsiteY80" fmla="*/ 531066 h 622635"/>
                  <a:gd name="connsiteX81" fmla="*/ 187287 w 420840"/>
                  <a:gd name="connsiteY81" fmla="*/ 604204 h 622635"/>
                  <a:gd name="connsiteX82" fmla="*/ 179560 w 420840"/>
                  <a:gd name="connsiteY82" fmla="*/ 596536 h 622635"/>
                  <a:gd name="connsiteX83" fmla="*/ 187215 w 420840"/>
                  <a:gd name="connsiteY83" fmla="*/ 588795 h 622635"/>
                  <a:gd name="connsiteX84" fmla="*/ 194941 w 420840"/>
                  <a:gd name="connsiteY84" fmla="*/ 596464 h 622635"/>
                  <a:gd name="connsiteX85" fmla="*/ 194941 w 420840"/>
                  <a:gd name="connsiteY85" fmla="*/ 596500 h 622635"/>
                  <a:gd name="connsiteX86" fmla="*/ 187322 w 420840"/>
                  <a:gd name="connsiteY86" fmla="*/ 604204 h 622635"/>
                  <a:gd name="connsiteX87" fmla="*/ 187287 w 420840"/>
                  <a:gd name="connsiteY87" fmla="*/ 604204 h 622635"/>
                  <a:gd name="connsiteX88" fmla="*/ 230209 w 420840"/>
                  <a:gd name="connsiteY88" fmla="*/ 491218 h 622635"/>
                  <a:gd name="connsiteX89" fmla="*/ 222483 w 420840"/>
                  <a:gd name="connsiteY89" fmla="*/ 483550 h 622635"/>
                  <a:gd name="connsiteX90" fmla="*/ 230138 w 420840"/>
                  <a:gd name="connsiteY90" fmla="*/ 475810 h 622635"/>
                  <a:gd name="connsiteX91" fmla="*/ 237864 w 420840"/>
                  <a:gd name="connsiteY91" fmla="*/ 483478 h 622635"/>
                  <a:gd name="connsiteX92" fmla="*/ 237864 w 420840"/>
                  <a:gd name="connsiteY92" fmla="*/ 483550 h 622635"/>
                  <a:gd name="connsiteX93" fmla="*/ 230210 w 420840"/>
                  <a:gd name="connsiteY93" fmla="*/ 491218 h 622635"/>
                  <a:gd name="connsiteX94" fmla="*/ 230102 w 420840"/>
                  <a:gd name="connsiteY94" fmla="*/ 491218 h 622635"/>
                  <a:gd name="connsiteX95" fmla="*/ 85023 w 420840"/>
                  <a:gd name="connsiteY95" fmla="*/ 159857 h 622635"/>
                  <a:gd name="connsiteX96" fmla="*/ 85023 w 420840"/>
                  <a:gd name="connsiteY96" fmla="*/ 78191 h 622635"/>
                  <a:gd name="connsiteX97" fmla="*/ 81625 w 420840"/>
                  <a:gd name="connsiteY97" fmla="*/ 71024 h 622635"/>
                  <a:gd name="connsiteX98" fmla="*/ 67961 w 420840"/>
                  <a:gd name="connsiteY98" fmla="*/ 59772 h 622635"/>
                  <a:gd name="connsiteX99" fmla="*/ 142647 w 420840"/>
                  <a:gd name="connsiteY99" fmla="*/ 23937 h 622635"/>
                  <a:gd name="connsiteX100" fmla="*/ 142647 w 420840"/>
                  <a:gd name="connsiteY100" fmla="*/ 50168 h 622635"/>
                  <a:gd name="connsiteX101" fmla="*/ 151839 w 420840"/>
                  <a:gd name="connsiteY101" fmla="*/ 59378 h 622635"/>
                  <a:gd name="connsiteX102" fmla="*/ 193439 w 420840"/>
                  <a:gd name="connsiteY102" fmla="*/ 59378 h 622635"/>
                  <a:gd name="connsiteX103" fmla="*/ 193439 w 420840"/>
                  <a:gd name="connsiteY103" fmla="*/ 80197 h 622635"/>
                  <a:gd name="connsiteX104" fmla="*/ 112458 w 420840"/>
                  <a:gd name="connsiteY104" fmla="*/ 80197 h 622635"/>
                  <a:gd name="connsiteX105" fmla="*/ 94073 w 420840"/>
                  <a:gd name="connsiteY105" fmla="*/ 98616 h 622635"/>
                  <a:gd name="connsiteX106" fmla="*/ 94073 w 420840"/>
                  <a:gd name="connsiteY106" fmla="*/ 165448 h 622635"/>
                  <a:gd name="connsiteX107" fmla="*/ 262509 w 420840"/>
                  <a:gd name="connsiteY107" fmla="*/ 248942 h 622635"/>
                  <a:gd name="connsiteX108" fmla="*/ 112458 w 420840"/>
                  <a:gd name="connsiteY108" fmla="*/ 248942 h 622635"/>
                  <a:gd name="connsiteX109" fmla="*/ 112458 w 420840"/>
                  <a:gd name="connsiteY109" fmla="*/ 98616 h 622635"/>
                  <a:gd name="connsiteX110" fmla="*/ 262688 w 420840"/>
                  <a:gd name="connsiteY110" fmla="*/ 98616 h 622635"/>
                  <a:gd name="connsiteX111" fmla="*/ 262688 w 420840"/>
                  <a:gd name="connsiteY111" fmla="*/ 249121 h 622635"/>
                  <a:gd name="connsiteX112" fmla="*/ 300460 w 420840"/>
                  <a:gd name="connsiteY112" fmla="*/ 118863 h 622635"/>
                  <a:gd name="connsiteX113" fmla="*/ 297634 w 420840"/>
                  <a:gd name="connsiteY113" fmla="*/ 125420 h 622635"/>
                  <a:gd name="connsiteX114" fmla="*/ 297634 w 420840"/>
                  <a:gd name="connsiteY114" fmla="*/ 205940 h 622635"/>
                  <a:gd name="connsiteX115" fmla="*/ 280894 w 420840"/>
                  <a:gd name="connsiteY115" fmla="*/ 212068 h 622635"/>
                  <a:gd name="connsiteX116" fmla="*/ 280894 w 420840"/>
                  <a:gd name="connsiteY116" fmla="*/ 98616 h 622635"/>
                  <a:gd name="connsiteX117" fmla="*/ 262509 w 420840"/>
                  <a:gd name="connsiteY117" fmla="*/ 80197 h 622635"/>
                  <a:gd name="connsiteX118" fmla="*/ 211824 w 420840"/>
                  <a:gd name="connsiteY118" fmla="*/ 80197 h 622635"/>
                  <a:gd name="connsiteX119" fmla="*/ 211824 w 420840"/>
                  <a:gd name="connsiteY119" fmla="*/ 50168 h 622635"/>
                  <a:gd name="connsiteX120" fmla="*/ 202631 w 420840"/>
                  <a:gd name="connsiteY120" fmla="*/ 40959 h 622635"/>
                  <a:gd name="connsiteX121" fmla="*/ 160961 w 420840"/>
                  <a:gd name="connsiteY121" fmla="*/ 40959 h 622635"/>
                  <a:gd name="connsiteX122" fmla="*/ 160961 w 420840"/>
                  <a:gd name="connsiteY122" fmla="*/ 20497 h 622635"/>
                  <a:gd name="connsiteX123" fmla="*/ 182064 w 420840"/>
                  <a:gd name="connsiteY123" fmla="*/ 18419 h 622635"/>
                  <a:gd name="connsiteX124" fmla="*/ 323674 w 420840"/>
                  <a:gd name="connsiteY124" fmla="*/ 97255 h 622635"/>
                  <a:gd name="connsiteX125" fmla="*/ 314982 w 420840"/>
                  <a:gd name="connsiteY125" fmla="*/ 328638 h 622635"/>
                  <a:gd name="connsiteX126" fmla="*/ 309591 w 420840"/>
                  <a:gd name="connsiteY126" fmla="*/ 322320 h 622635"/>
                  <a:gd name="connsiteX127" fmla="*/ 314982 w 420840"/>
                  <a:gd name="connsiteY127" fmla="*/ 316920 h 622635"/>
                  <a:gd name="connsiteX128" fmla="*/ 353898 w 420840"/>
                  <a:gd name="connsiteY128" fmla="*/ 316920 h 622635"/>
                  <a:gd name="connsiteX129" fmla="*/ 353898 w 420840"/>
                  <a:gd name="connsiteY129" fmla="*/ 328638 h 62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420840" h="622635">
                    <a:moveTo>
                      <a:pt x="419320" y="267791"/>
                    </a:moveTo>
                    <a:lnTo>
                      <a:pt x="367133" y="182756"/>
                    </a:lnTo>
                    <a:cubicBezTo>
                      <a:pt x="365523" y="160287"/>
                      <a:pt x="348319" y="0"/>
                      <a:pt x="181778" y="0"/>
                    </a:cubicBezTo>
                    <a:cubicBezTo>
                      <a:pt x="179954" y="0"/>
                      <a:pt x="0" y="5662"/>
                      <a:pt x="0" y="175589"/>
                    </a:cubicBezTo>
                    <a:lnTo>
                      <a:pt x="0" y="177452"/>
                    </a:lnTo>
                    <a:cubicBezTo>
                      <a:pt x="-78" y="237057"/>
                      <a:pt x="32770" y="291812"/>
                      <a:pt x="85345" y="319715"/>
                    </a:cubicBezTo>
                    <a:lnTo>
                      <a:pt x="95146" y="324947"/>
                    </a:lnTo>
                    <a:lnTo>
                      <a:pt x="95146" y="441480"/>
                    </a:lnTo>
                    <a:cubicBezTo>
                      <a:pt x="95146" y="446565"/>
                      <a:pt x="99261" y="450690"/>
                      <a:pt x="104338" y="450690"/>
                    </a:cubicBezTo>
                    <a:cubicBezTo>
                      <a:pt x="109415" y="450690"/>
                      <a:pt x="113531" y="446565"/>
                      <a:pt x="113531" y="441480"/>
                    </a:cubicBezTo>
                    <a:lnTo>
                      <a:pt x="113531" y="319428"/>
                    </a:lnTo>
                    <a:cubicBezTo>
                      <a:pt x="113534" y="316024"/>
                      <a:pt x="111664" y="312896"/>
                      <a:pt x="108666" y="311294"/>
                    </a:cubicBezTo>
                    <a:lnTo>
                      <a:pt x="93965" y="303482"/>
                    </a:lnTo>
                    <a:cubicBezTo>
                      <a:pt x="47411" y="278763"/>
                      <a:pt x="18323" y="230273"/>
                      <a:pt x="18385" y="177488"/>
                    </a:cubicBezTo>
                    <a:lnTo>
                      <a:pt x="18385" y="175589"/>
                    </a:lnTo>
                    <a:cubicBezTo>
                      <a:pt x="18385" y="128610"/>
                      <a:pt x="33444" y="95678"/>
                      <a:pt x="54405" y="72601"/>
                    </a:cubicBezTo>
                    <a:lnTo>
                      <a:pt x="66638" y="82563"/>
                    </a:lnTo>
                    <a:lnTo>
                      <a:pt x="66638" y="164982"/>
                    </a:lnTo>
                    <a:cubicBezTo>
                      <a:pt x="66632" y="168170"/>
                      <a:pt x="68286" y="171131"/>
                      <a:pt x="71002" y="172794"/>
                    </a:cubicBezTo>
                    <a:lnTo>
                      <a:pt x="94073" y="187127"/>
                    </a:lnTo>
                    <a:lnTo>
                      <a:pt x="94073" y="248942"/>
                    </a:lnTo>
                    <a:cubicBezTo>
                      <a:pt x="94073" y="259114"/>
                      <a:pt x="102304" y="267361"/>
                      <a:pt x="112458" y="267361"/>
                    </a:cubicBezTo>
                    <a:lnTo>
                      <a:pt x="133204" y="267361"/>
                    </a:lnTo>
                    <a:lnTo>
                      <a:pt x="133204" y="498672"/>
                    </a:lnTo>
                    <a:cubicBezTo>
                      <a:pt x="119568" y="503248"/>
                      <a:pt x="112217" y="518033"/>
                      <a:pt x="116786" y="531697"/>
                    </a:cubicBezTo>
                    <a:cubicBezTo>
                      <a:pt x="121355" y="545357"/>
                      <a:pt x="136113" y="552721"/>
                      <a:pt x="149749" y="548145"/>
                    </a:cubicBezTo>
                    <a:cubicBezTo>
                      <a:pt x="163386" y="543565"/>
                      <a:pt x="170736" y="528780"/>
                      <a:pt x="166167" y="515120"/>
                    </a:cubicBezTo>
                    <a:cubicBezTo>
                      <a:pt x="163787" y="508003"/>
                      <a:pt x="158462" y="502259"/>
                      <a:pt x="151553" y="499353"/>
                    </a:cubicBezTo>
                    <a:lnTo>
                      <a:pt x="151553" y="267361"/>
                    </a:lnTo>
                    <a:lnTo>
                      <a:pt x="178094" y="267361"/>
                    </a:lnTo>
                    <a:lnTo>
                      <a:pt x="178094" y="572132"/>
                    </a:lnTo>
                    <a:cubicBezTo>
                      <a:pt x="164638" y="577217"/>
                      <a:pt x="157847" y="592271"/>
                      <a:pt x="162923" y="605749"/>
                    </a:cubicBezTo>
                    <a:cubicBezTo>
                      <a:pt x="168000" y="619230"/>
                      <a:pt x="183024" y="626035"/>
                      <a:pt x="196479" y="620950"/>
                    </a:cubicBezTo>
                    <a:cubicBezTo>
                      <a:pt x="209935" y="615861"/>
                      <a:pt x="216727" y="600811"/>
                      <a:pt x="211650" y="587330"/>
                    </a:cubicBezTo>
                    <a:cubicBezTo>
                      <a:pt x="209008" y="580317"/>
                      <a:pt x="203481" y="574781"/>
                      <a:pt x="196479" y="572132"/>
                    </a:cubicBezTo>
                    <a:lnTo>
                      <a:pt x="196479" y="267540"/>
                    </a:lnTo>
                    <a:lnTo>
                      <a:pt x="220909" y="267540"/>
                    </a:lnTo>
                    <a:lnTo>
                      <a:pt x="220909" y="459326"/>
                    </a:lnTo>
                    <a:cubicBezTo>
                      <a:pt x="207454" y="464411"/>
                      <a:pt x="200662" y="479461"/>
                      <a:pt x="205739" y="492942"/>
                    </a:cubicBezTo>
                    <a:cubicBezTo>
                      <a:pt x="210816" y="506423"/>
                      <a:pt x="225839" y="513228"/>
                      <a:pt x="239295" y="508143"/>
                    </a:cubicBezTo>
                    <a:cubicBezTo>
                      <a:pt x="252750" y="503054"/>
                      <a:pt x="259542" y="488004"/>
                      <a:pt x="254465" y="474523"/>
                    </a:cubicBezTo>
                    <a:cubicBezTo>
                      <a:pt x="251823" y="467510"/>
                      <a:pt x="246296" y="461974"/>
                      <a:pt x="239295" y="459326"/>
                    </a:cubicBezTo>
                    <a:lnTo>
                      <a:pt x="239295" y="267361"/>
                    </a:lnTo>
                    <a:lnTo>
                      <a:pt x="262509" y="267361"/>
                    </a:lnTo>
                    <a:cubicBezTo>
                      <a:pt x="272662" y="267361"/>
                      <a:pt x="280894" y="259114"/>
                      <a:pt x="280894" y="248942"/>
                    </a:cubicBezTo>
                    <a:lnTo>
                      <a:pt x="280894" y="231670"/>
                    </a:lnTo>
                    <a:lnTo>
                      <a:pt x="309974" y="220919"/>
                    </a:lnTo>
                    <a:cubicBezTo>
                      <a:pt x="313598" y="219596"/>
                      <a:pt x="316012" y="216147"/>
                      <a:pt x="316019" y="212283"/>
                    </a:cubicBezTo>
                    <a:lnTo>
                      <a:pt x="316019" y="129541"/>
                    </a:lnTo>
                    <a:lnTo>
                      <a:pt x="332008" y="114670"/>
                    </a:lnTo>
                    <a:cubicBezTo>
                      <a:pt x="341502" y="137377"/>
                      <a:pt x="347205" y="161492"/>
                      <a:pt x="348891" y="186052"/>
                    </a:cubicBezTo>
                    <a:cubicBezTo>
                      <a:pt x="348941" y="187662"/>
                      <a:pt x="349409" y="189231"/>
                      <a:pt x="350250" y="190603"/>
                    </a:cubicBezTo>
                    <a:lnTo>
                      <a:pt x="395069" y="263383"/>
                    </a:lnTo>
                    <a:lnTo>
                      <a:pt x="363091" y="263383"/>
                    </a:lnTo>
                    <a:cubicBezTo>
                      <a:pt x="358023" y="263403"/>
                      <a:pt x="353918" y="267514"/>
                      <a:pt x="353898" y="272592"/>
                    </a:cubicBezTo>
                    <a:lnTo>
                      <a:pt x="353898" y="298537"/>
                    </a:lnTo>
                    <a:lnTo>
                      <a:pt x="315053" y="298537"/>
                    </a:lnTo>
                    <a:cubicBezTo>
                      <a:pt x="301679" y="298537"/>
                      <a:pt x="290838" y="309398"/>
                      <a:pt x="290838" y="322797"/>
                    </a:cubicBezTo>
                    <a:cubicBezTo>
                      <a:pt x="290838" y="336195"/>
                      <a:pt x="301679" y="347056"/>
                      <a:pt x="315053" y="347056"/>
                    </a:cubicBezTo>
                    <a:lnTo>
                      <a:pt x="353898" y="347056"/>
                    </a:lnTo>
                    <a:lnTo>
                      <a:pt x="353898" y="364974"/>
                    </a:lnTo>
                    <a:cubicBezTo>
                      <a:pt x="353879" y="378186"/>
                      <a:pt x="343193" y="388890"/>
                      <a:pt x="330005" y="388911"/>
                    </a:cubicBezTo>
                    <a:lnTo>
                      <a:pt x="274634" y="388911"/>
                    </a:lnTo>
                    <a:cubicBezTo>
                      <a:pt x="269557" y="388911"/>
                      <a:pt x="265442" y="393036"/>
                      <a:pt x="265442" y="398120"/>
                    </a:cubicBezTo>
                    <a:lnTo>
                      <a:pt x="265442" y="441588"/>
                    </a:lnTo>
                    <a:cubicBezTo>
                      <a:pt x="265125" y="446665"/>
                      <a:pt x="268976" y="451037"/>
                      <a:pt x="274044" y="451353"/>
                    </a:cubicBezTo>
                    <a:cubicBezTo>
                      <a:pt x="279111" y="451671"/>
                      <a:pt x="283475" y="447812"/>
                      <a:pt x="283791" y="442734"/>
                    </a:cubicBezTo>
                    <a:cubicBezTo>
                      <a:pt x="283815" y="442354"/>
                      <a:pt x="283815" y="441971"/>
                      <a:pt x="283791" y="441588"/>
                    </a:cubicBezTo>
                    <a:lnTo>
                      <a:pt x="283791" y="407330"/>
                    </a:lnTo>
                    <a:lnTo>
                      <a:pt x="330005" y="407330"/>
                    </a:lnTo>
                    <a:cubicBezTo>
                      <a:pt x="353338" y="407290"/>
                      <a:pt x="372244" y="388348"/>
                      <a:pt x="372284" y="364974"/>
                    </a:cubicBezTo>
                    <a:lnTo>
                      <a:pt x="372284" y="281802"/>
                    </a:lnTo>
                    <a:lnTo>
                      <a:pt x="411630" y="281802"/>
                    </a:lnTo>
                    <a:cubicBezTo>
                      <a:pt x="416687" y="281831"/>
                      <a:pt x="420812" y="277748"/>
                      <a:pt x="420840" y="272682"/>
                    </a:cubicBezTo>
                    <a:cubicBezTo>
                      <a:pt x="420851" y="270954"/>
                      <a:pt x="420372" y="269259"/>
                      <a:pt x="419463" y="267791"/>
                    </a:cubicBezTo>
                    <a:close/>
                    <a:moveTo>
                      <a:pt x="141466" y="531066"/>
                    </a:moveTo>
                    <a:cubicBezTo>
                      <a:pt x="137219" y="531088"/>
                      <a:pt x="133760" y="527651"/>
                      <a:pt x="133740" y="523398"/>
                    </a:cubicBezTo>
                    <a:cubicBezTo>
                      <a:pt x="133721" y="519144"/>
                      <a:pt x="137148" y="515679"/>
                      <a:pt x="141395" y="515657"/>
                    </a:cubicBezTo>
                    <a:cubicBezTo>
                      <a:pt x="145642" y="515639"/>
                      <a:pt x="149101" y="519072"/>
                      <a:pt x="149121" y="523326"/>
                    </a:cubicBezTo>
                    <a:cubicBezTo>
                      <a:pt x="149121" y="523351"/>
                      <a:pt x="149121" y="523373"/>
                      <a:pt x="149121" y="523398"/>
                    </a:cubicBezTo>
                    <a:cubicBezTo>
                      <a:pt x="149101" y="527626"/>
                      <a:pt x="145686" y="531048"/>
                      <a:pt x="141466" y="531066"/>
                    </a:cubicBezTo>
                    <a:close/>
                    <a:moveTo>
                      <a:pt x="187287" y="604204"/>
                    </a:moveTo>
                    <a:cubicBezTo>
                      <a:pt x="183039" y="604226"/>
                      <a:pt x="179580" y="600789"/>
                      <a:pt x="179560" y="596536"/>
                    </a:cubicBezTo>
                    <a:cubicBezTo>
                      <a:pt x="179541" y="592282"/>
                      <a:pt x="182968" y="588817"/>
                      <a:pt x="187215" y="588795"/>
                    </a:cubicBezTo>
                    <a:cubicBezTo>
                      <a:pt x="191462" y="588778"/>
                      <a:pt x="194921" y="592210"/>
                      <a:pt x="194941" y="596464"/>
                    </a:cubicBezTo>
                    <a:cubicBezTo>
                      <a:pt x="194941" y="596475"/>
                      <a:pt x="194941" y="596489"/>
                      <a:pt x="194941" y="596500"/>
                    </a:cubicBezTo>
                    <a:cubicBezTo>
                      <a:pt x="194961" y="600735"/>
                      <a:pt x="191550" y="604183"/>
                      <a:pt x="187322" y="604204"/>
                    </a:cubicBezTo>
                    <a:cubicBezTo>
                      <a:pt x="187311" y="604204"/>
                      <a:pt x="187298" y="604204"/>
                      <a:pt x="187287" y="604204"/>
                    </a:cubicBezTo>
                    <a:close/>
                    <a:moveTo>
                      <a:pt x="230209" y="491218"/>
                    </a:moveTo>
                    <a:cubicBezTo>
                      <a:pt x="225962" y="491240"/>
                      <a:pt x="222503" y="487803"/>
                      <a:pt x="222483" y="483550"/>
                    </a:cubicBezTo>
                    <a:cubicBezTo>
                      <a:pt x="222464" y="479296"/>
                      <a:pt x="225891" y="475831"/>
                      <a:pt x="230138" y="475810"/>
                    </a:cubicBezTo>
                    <a:cubicBezTo>
                      <a:pt x="234385" y="475792"/>
                      <a:pt x="237844" y="479225"/>
                      <a:pt x="237864" y="483478"/>
                    </a:cubicBezTo>
                    <a:cubicBezTo>
                      <a:pt x="237864" y="483503"/>
                      <a:pt x="237864" y="483525"/>
                      <a:pt x="237864" y="483550"/>
                    </a:cubicBezTo>
                    <a:cubicBezTo>
                      <a:pt x="237864" y="487785"/>
                      <a:pt x="234438" y="491218"/>
                      <a:pt x="230210" y="491218"/>
                    </a:cubicBezTo>
                    <a:cubicBezTo>
                      <a:pt x="230174" y="491218"/>
                      <a:pt x="230138" y="491218"/>
                      <a:pt x="230102" y="491218"/>
                    </a:cubicBezTo>
                    <a:close/>
                    <a:moveTo>
                      <a:pt x="85023" y="159857"/>
                    </a:moveTo>
                    <a:lnTo>
                      <a:pt x="85023" y="78191"/>
                    </a:lnTo>
                    <a:cubicBezTo>
                      <a:pt x="85028" y="75410"/>
                      <a:pt x="83779" y="72776"/>
                      <a:pt x="81625" y="71024"/>
                    </a:cubicBezTo>
                    <a:lnTo>
                      <a:pt x="67961" y="59772"/>
                    </a:lnTo>
                    <a:cubicBezTo>
                      <a:pt x="91855" y="39705"/>
                      <a:pt x="120148" y="29384"/>
                      <a:pt x="142647" y="23937"/>
                    </a:cubicBezTo>
                    <a:lnTo>
                      <a:pt x="142647" y="50168"/>
                    </a:lnTo>
                    <a:cubicBezTo>
                      <a:pt x="142647" y="55255"/>
                      <a:pt x="146762" y="59378"/>
                      <a:pt x="151839" y="59378"/>
                    </a:cubicBezTo>
                    <a:lnTo>
                      <a:pt x="193439" y="59378"/>
                    </a:lnTo>
                    <a:lnTo>
                      <a:pt x="193439" y="80197"/>
                    </a:lnTo>
                    <a:lnTo>
                      <a:pt x="112458" y="80197"/>
                    </a:lnTo>
                    <a:cubicBezTo>
                      <a:pt x="102304" y="80197"/>
                      <a:pt x="94073" y="88444"/>
                      <a:pt x="94073" y="98616"/>
                    </a:cubicBezTo>
                    <a:lnTo>
                      <a:pt x="94073" y="165448"/>
                    </a:lnTo>
                    <a:close/>
                    <a:moveTo>
                      <a:pt x="262509" y="248942"/>
                    </a:moveTo>
                    <a:lnTo>
                      <a:pt x="112458" y="248942"/>
                    </a:lnTo>
                    <a:lnTo>
                      <a:pt x="112458" y="98616"/>
                    </a:lnTo>
                    <a:lnTo>
                      <a:pt x="262688" y="98616"/>
                    </a:lnTo>
                    <a:lnTo>
                      <a:pt x="262688" y="249121"/>
                    </a:lnTo>
                    <a:close/>
                    <a:moveTo>
                      <a:pt x="300460" y="118863"/>
                    </a:moveTo>
                    <a:cubicBezTo>
                      <a:pt x="298665" y="120572"/>
                      <a:pt x="297645" y="122940"/>
                      <a:pt x="297634" y="125420"/>
                    </a:cubicBezTo>
                    <a:lnTo>
                      <a:pt x="297634" y="205940"/>
                    </a:lnTo>
                    <a:lnTo>
                      <a:pt x="280894" y="212068"/>
                    </a:lnTo>
                    <a:lnTo>
                      <a:pt x="280894" y="98616"/>
                    </a:lnTo>
                    <a:cubicBezTo>
                      <a:pt x="280894" y="88444"/>
                      <a:pt x="272662" y="80197"/>
                      <a:pt x="262509" y="80197"/>
                    </a:cubicBezTo>
                    <a:lnTo>
                      <a:pt x="211824" y="80197"/>
                    </a:lnTo>
                    <a:lnTo>
                      <a:pt x="211824" y="50168"/>
                    </a:lnTo>
                    <a:cubicBezTo>
                      <a:pt x="211824" y="45082"/>
                      <a:pt x="207708" y="40959"/>
                      <a:pt x="202631" y="40959"/>
                    </a:cubicBezTo>
                    <a:lnTo>
                      <a:pt x="160961" y="40959"/>
                    </a:lnTo>
                    <a:lnTo>
                      <a:pt x="160961" y="20497"/>
                    </a:lnTo>
                    <a:cubicBezTo>
                      <a:pt x="167947" y="19383"/>
                      <a:pt x="174995" y="18689"/>
                      <a:pt x="182064" y="18419"/>
                    </a:cubicBezTo>
                    <a:cubicBezTo>
                      <a:pt x="247450" y="18419"/>
                      <a:pt x="295023" y="44972"/>
                      <a:pt x="323674" y="97255"/>
                    </a:cubicBezTo>
                    <a:close/>
                    <a:moveTo>
                      <a:pt x="314982" y="328638"/>
                    </a:moveTo>
                    <a:cubicBezTo>
                      <a:pt x="311752" y="328384"/>
                      <a:pt x="309339" y="325556"/>
                      <a:pt x="309591" y="322320"/>
                    </a:cubicBezTo>
                    <a:cubicBezTo>
                      <a:pt x="309817" y="319436"/>
                      <a:pt x="312103" y="317145"/>
                      <a:pt x="314982" y="316920"/>
                    </a:cubicBezTo>
                    <a:lnTo>
                      <a:pt x="353898" y="316920"/>
                    </a:lnTo>
                    <a:lnTo>
                      <a:pt x="353898" y="328638"/>
                    </a:lnTo>
                    <a:close/>
                  </a:path>
                </a:pathLst>
              </a:custGeom>
              <a:grpFill/>
              <a:ln w="3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7" name="手繪多邊形 66">
                <a:extLst>
                  <a:ext uri="{FF2B5EF4-FFF2-40B4-BE49-F238E27FC236}">
                    <a16:creationId xmlns:a16="http://schemas.microsoft.com/office/drawing/2014/main" id="{DF686D46-7F38-C170-22FB-038787E373E7}"/>
                  </a:ext>
                </a:extLst>
              </p:cNvPr>
              <p:cNvSpPr/>
              <p:nvPr/>
            </p:nvSpPr>
            <p:spPr>
              <a:xfrm>
                <a:off x="7260354" y="6099352"/>
                <a:ext cx="63775" cy="74679"/>
              </a:xfrm>
              <a:custGeom>
                <a:avLst/>
                <a:gdLst>
                  <a:gd name="connsiteX0" fmla="*/ 55682 w 63775"/>
                  <a:gd name="connsiteY0" fmla="*/ 50025 h 74679"/>
                  <a:gd name="connsiteX1" fmla="*/ 47097 w 63775"/>
                  <a:gd name="connsiteY1" fmla="*/ 26410 h 74679"/>
                  <a:gd name="connsiteX2" fmla="*/ 37976 w 63775"/>
                  <a:gd name="connsiteY2" fmla="*/ 1326 h 74679"/>
                  <a:gd name="connsiteX3" fmla="*/ 36081 w 63775"/>
                  <a:gd name="connsiteY3" fmla="*/ 0 h 74679"/>
                  <a:gd name="connsiteX4" fmla="*/ 27532 w 63775"/>
                  <a:gd name="connsiteY4" fmla="*/ 0 h 74679"/>
                  <a:gd name="connsiteX5" fmla="*/ 25636 w 63775"/>
                  <a:gd name="connsiteY5" fmla="*/ 1326 h 74679"/>
                  <a:gd name="connsiteX6" fmla="*/ 3710 w 63775"/>
                  <a:gd name="connsiteY6" fmla="*/ 61958 h 74679"/>
                  <a:gd name="connsiteX7" fmla="*/ 133 w 63775"/>
                  <a:gd name="connsiteY7" fmla="*/ 71956 h 74679"/>
                  <a:gd name="connsiteX8" fmla="*/ 1288 w 63775"/>
                  <a:gd name="connsiteY8" fmla="*/ 74547 h 74679"/>
                  <a:gd name="connsiteX9" fmla="*/ 2028 w 63775"/>
                  <a:gd name="connsiteY9" fmla="*/ 74679 h 74679"/>
                  <a:gd name="connsiteX10" fmla="*/ 12759 w 63775"/>
                  <a:gd name="connsiteY10" fmla="*/ 74679 h 74679"/>
                  <a:gd name="connsiteX11" fmla="*/ 14655 w 63775"/>
                  <a:gd name="connsiteY11" fmla="*/ 73317 h 74679"/>
                  <a:gd name="connsiteX12" fmla="*/ 18232 w 63775"/>
                  <a:gd name="connsiteY12" fmla="*/ 62889 h 74679"/>
                  <a:gd name="connsiteX13" fmla="*/ 20128 w 63775"/>
                  <a:gd name="connsiteY13" fmla="*/ 61492 h 74679"/>
                  <a:gd name="connsiteX14" fmla="*/ 43628 w 63775"/>
                  <a:gd name="connsiteY14" fmla="*/ 61492 h 74679"/>
                  <a:gd name="connsiteX15" fmla="*/ 45559 w 63775"/>
                  <a:gd name="connsiteY15" fmla="*/ 62889 h 74679"/>
                  <a:gd name="connsiteX16" fmla="*/ 49136 w 63775"/>
                  <a:gd name="connsiteY16" fmla="*/ 73317 h 74679"/>
                  <a:gd name="connsiteX17" fmla="*/ 51032 w 63775"/>
                  <a:gd name="connsiteY17" fmla="*/ 74679 h 74679"/>
                  <a:gd name="connsiteX18" fmla="*/ 61763 w 63775"/>
                  <a:gd name="connsiteY18" fmla="*/ 74679 h 74679"/>
                  <a:gd name="connsiteX19" fmla="*/ 63775 w 63775"/>
                  <a:gd name="connsiteY19" fmla="*/ 72610 h 74679"/>
                  <a:gd name="connsiteX20" fmla="*/ 63658 w 63775"/>
                  <a:gd name="connsiteY20" fmla="*/ 71956 h 74679"/>
                  <a:gd name="connsiteX21" fmla="*/ 38441 w 63775"/>
                  <a:gd name="connsiteY21" fmla="*/ 49165 h 74679"/>
                  <a:gd name="connsiteX22" fmla="*/ 25636 w 63775"/>
                  <a:gd name="connsiteY22" fmla="*/ 49165 h 74679"/>
                  <a:gd name="connsiteX23" fmla="*/ 23622 w 63775"/>
                  <a:gd name="connsiteY23" fmla="*/ 47170 h 74679"/>
                  <a:gd name="connsiteX24" fmla="*/ 23740 w 63775"/>
                  <a:gd name="connsiteY24" fmla="*/ 46477 h 74679"/>
                  <a:gd name="connsiteX25" fmla="*/ 30250 w 63775"/>
                  <a:gd name="connsiteY25" fmla="*/ 27700 h 74679"/>
                  <a:gd name="connsiteX26" fmla="*/ 32867 w 63775"/>
                  <a:gd name="connsiteY26" fmla="*/ 26488 h 74679"/>
                  <a:gd name="connsiteX27" fmla="*/ 34078 w 63775"/>
                  <a:gd name="connsiteY27" fmla="*/ 27700 h 74679"/>
                  <a:gd name="connsiteX28" fmla="*/ 38978 w 63775"/>
                  <a:gd name="connsiteY28" fmla="*/ 42464 h 74679"/>
                  <a:gd name="connsiteX29" fmla="*/ 40373 w 63775"/>
                  <a:gd name="connsiteY29" fmla="*/ 46621 h 74679"/>
                  <a:gd name="connsiteX30" fmla="*/ 39035 w 63775"/>
                  <a:gd name="connsiteY30" fmla="*/ 49180 h 74679"/>
                  <a:gd name="connsiteX31" fmla="*/ 38441 w 63775"/>
                  <a:gd name="connsiteY31" fmla="*/ 49272 h 7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3775" h="74679">
                    <a:moveTo>
                      <a:pt x="55682" y="50025"/>
                    </a:moveTo>
                    <a:lnTo>
                      <a:pt x="47097" y="26410"/>
                    </a:lnTo>
                    <a:lnTo>
                      <a:pt x="37976" y="1326"/>
                    </a:lnTo>
                    <a:cubicBezTo>
                      <a:pt x="37688" y="526"/>
                      <a:pt x="36929" y="-5"/>
                      <a:pt x="36081" y="0"/>
                    </a:cubicBezTo>
                    <a:lnTo>
                      <a:pt x="27532" y="0"/>
                    </a:lnTo>
                    <a:cubicBezTo>
                      <a:pt x="26687" y="6"/>
                      <a:pt x="25933" y="533"/>
                      <a:pt x="25636" y="1326"/>
                    </a:cubicBezTo>
                    <a:lnTo>
                      <a:pt x="3710" y="61958"/>
                    </a:lnTo>
                    <a:lnTo>
                      <a:pt x="133" y="71956"/>
                    </a:lnTo>
                    <a:cubicBezTo>
                      <a:pt x="-263" y="72991"/>
                      <a:pt x="255" y="74151"/>
                      <a:pt x="1288" y="74547"/>
                    </a:cubicBezTo>
                    <a:cubicBezTo>
                      <a:pt x="1525" y="74637"/>
                      <a:pt x="1776" y="74682"/>
                      <a:pt x="2028" y="74679"/>
                    </a:cubicBezTo>
                    <a:lnTo>
                      <a:pt x="12759" y="74679"/>
                    </a:lnTo>
                    <a:cubicBezTo>
                      <a:pt x="13617" y="74679"/>
                      <a:pt x="14379" y="74131"/>
                      <a:pt x="14655" y="73317"/>
                    </a:cubicBezTo>
                    <a:lnTo>
                      <a:pt x="18232" y="62889"/>
                    </a:lnTo>
                    <a:cubicBezTo>
                      <a:pt x="18495" y="62062"/>
                      <a:pt x="19260" y="61497"/>
                      <a:pt x="20128" y="61492"/>
                    </a:cubicBezTo>
                    <a:lnTo>
                      <a:pt x="43628" y="61492"/>
                    </a:lnTo>
                    <a:cubicBezTo>
                      <a:pt x="44501" y="61504"/>
                      <a:pt x="45273" y="62063"/>
                      <a:pt x="45559" y="62889"/>
                    </a:cubicBezTo>
                    <a:lnTo>
                      <a:pt x="49136" y="73317"/>
                    </a:lnTo>
                    <a:cubicBezTo>
                      <a:pt x="49402" y="74138"/>
                      <a:pt x="50171" y="74690"/>
                      <a:pt x="51032" y="74679"/>
                    </a:cubicBezTo>
                    <a:lnTo>
                      <a:pt x="61763" y="74679"/>
                    </a:lnTo>
                    <a:cubicBezTo>
                      <a:pt x="62889" y="74664"/>
                      <a:pt x="63789" y="73738"/>
                      <a:pt x="63775" y="72610"/>
                    </a:cubicBezTo>
                    <a:cubicBezTo>
                      <a:pt x="63772" y="72387"/>
                      <a:pt x="63733" y="72166"/>
                      <a:pt x="63658" y="71956"/>
                    </a:cubicBezTo>
                    <a:close/>
                    <a:moveTo>
                      <a:pt x="38441" y="49165"/>
                    </a:moveTo>
                    <a:lnTo>
                      <a:pt x="25636" y="49165"/>
                    </a:lnTo>
                    <a:cubicBezTo>
                      <a:pt x="24530" y="49171"/>
                      <a:pt x="23628" y="48278"/>
                      <a:pt x="23622" y="47170"/>
                    </a:cubicBezTo>
                    <a:cubicBezTo>
                      <a:pt x="23620" y="46934"/>
                      <a:pt x="23661" y="46699"/>
                      <a:pt x="23740" y="46477"/>
                    </a:cubicBezTo>
                    <a:lnTo>
                      <a:pt x="30250" y="27700"/>
                    </a:lnTo>
                    <a:cubicBezTo>
                      <a:pt x="30639" y="26641"/>
                      <a:pt x="31810" y="26098"/>
                      <a:pt x="32867" y="26488"/>
                    </a:cubicBezTo>
                    <a:cubicBezTo>
                      <a:pt x="33429" y="26695"/>
                      <a:pt x="33871" y="27138"/>
                      <a:pt x="34078" y="27700"/>
                    </a:cubicBezTo>
                    <a:lnTo>
                      <a:pt x="38978" y="42464"/>
                    </a:lnTo>
                    <a:lnTo>
                      <a:pt x="40373" y="46621"/>
                    </a:lnTo>
                    <a:cubicBezTo>
                      <a:pt x="40709" y="47697"/>
                      <a:pt x="40110" y="48843"/>
                      <a:pt x="39035" y="49180"/>
                    </a:cubicBezTo>
                    <a:cubicBezTo>
                      <a:pt x="38843" y="49240"/>
                      <a:pt x="38643" y="49271"/>
                      <a:pt x="38441" y="49272"/>
                    </a:cubicBezTo>
                    <a:close/>
                  </a:path>
                </a:pathLst>
              </a:custGeom>
              <a:grpFill/>
              <a:ln w="3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8" name="手繪多邊形 67">
                <a:extLst>
                  <a:ext uri="{FF2B5EF4-FFF2-40B4-BE49-F238E27FC236}">
                    <a16:creationId xmlns:a16="http://schemas.microsoft.com/office/drawing/2014/main" id="{544643B1-ED66-DA15-146E-4FE4282CFEDA}"/>
                  </a:ext>
                </a:extLst>
              </p:cNvPr>
              <p:cNvSpPr/>
              <p:nvPr/>
            </p:nvSpPr>
            <p:spPr>
              <a:xfrm>
                <a:off x="7333957" y="6099602"/>
                <a:ext cx="14522" cy="74428"/>
              </a:xfrm>
              <a:custGeom>
                <a:avLst/>
                <a:gdLst>
                  <a:gd name="connsiteX0" fmla="*/ 12519 w 14522"/>
                  <a:gd name="connsiteY0" fmla="*/ 0 h 74428"/>
                  <a:gd name="connsiteX1" fmla="*/ 14522 w 14522"/>
                  <a:gd name="connsiteY1" fmla="*/ 0 h 74428"/>
                  <a:gd name="connsiteX2" fmla="*/ 14522 w 14522"/>
                  <a:gd name="connsiteY2" fmla="*/ 74428 h 74428"/>
                  <a:gd name="connsiteX3" fmla="*/ 12519 w 14522"/>
                  <a:gd name="connsiteY3" fmla="*/ 74428 h 74428"/>
                  <a:gd name="connsiteX4" fmla="*/ 2003 w 14522"/>
                  <a:gd name="connsiteY4" fmla="*/ 74428 h 74428"/>
                  <a:gd name="connsiteX5" fmla="*/ 0 w 14522"/>
                  <a:gd name="connsiteY5" fmla="*/ 74428 h 74428"/>
                  <a:gd name="connsiteX6" fmla="*/ 0 w 14522"/>
                  <a:gd name="connsiteY6" fmla="*/ 0 h 74428"/>
                  <a:gd name="connsiteX7" fmla="*/ 2003 w 14522"/>
                  <a:gd name="connsiteY7" fmla="*/ 0 h 7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22" h="74428">
                    <a:moveTo>
                      <a:pt x="12519" y="0"/>
                    </a:moveTo>
                    <a:cubicBezTo>
                      <a:pt x="13625" y="0"/>
                      <a:pt x="14522" y="0"/>
                      <a:pt x="14522" y="0"/>
                    </a:cubicBezTo>
                    <a:lnTo>
                      <a:pt x="14522" y="74428"/>
                    </a:lnTo>
                    <a:cubicBezTo>
                      <a:pt x="14522" y="74428"/>
                      <a:pt x="13625" y="74428"/>
                      <a:pt x="12519" y="74428"/>
                    </a:cubicBezTo>
                    <a:lnTo>
                      <a:pt x="2003" y="74428"/>
                    </a:lnTo>
                    <a:cubicBezTo>
                      <a:pt x="897" y="74428"/>
                      <a:pt x="0" y="74428"/>
                      <a:pt x="0" y="74428"/>
                    </a:cubicBezTo>
                    <a:lnTo>
                      <a:pt x="0" y="0"/>
                    </a:lnTo>
                    <a:cubicBezTo>
                      <a:pt x="0" y="0"/>
                      <a:pt x="897" y="0"/>
                      <a:pt x="2003" y="0"/>
                    </a:cubicBezTo>
                    <a:close/>
                  </a:path>
                </a:pathLst>
              </a:custGeom>
              <a:grpFill/>
              <a:ln w="3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65" name="十字形 64">
              <a:extLst>
                <a:ext uri="{FF2B5EF4-FFF2-40B4-BE49-F238E27FC236}">
                  <a16:creationId xmlns:a16="http://schemas.microsoft.com/office/drawing/2014/main" id="{B3DB5BE1-B6DE-4E5E-4D1D-AFB46EABD312}"/>
                </a:ext>
              </a:extLst>
            </p:cNvPr>
            <p:cNvSpPr/>
            <p:nvPr/>
          </p:nvSpPr>
          <p:spPr>
            <a:xfrm>
              <a:off x="6005527" y="6006319"/>
              <a:ext cx="232462" cy="232462"/>
            </a:xfrm>
            <a:prstGeom prst="plus">
              <a:avLst>
                <a:gd name="adj" fmla="val 444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72F496D-C632-967A-485E-7C8EE1FDAF3D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6F5449-216F-5921-3187-550844A0D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  <p:pic>
        <p:nvPicPr>
          <p:cNvPr id="2" name="圖片 1" descr="一張含有 圖形, 標誌, 字型, 符號 的圖片&#10;&#10;自動產生的描述">
            <a:extLst>
              <a:ext uri="{FF2B5EF4-FFF2-40B4-BE49-F238E27FC236}">
                <a16:creationId xmlns:a16="http://schemas.microsoft.com/office/drawing/2014/main" id="{B4B8443A-3360-188D-A9C8-7FF0875AE4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7" y="5370957"/>
            <a:ext cx="1067586" cy="8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9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page">
    <p:bg>
      <p:bgPr>
        <a:solidFill>
          <a:srgbClr val="0006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FF09B397-3121-D437-B410-3FD48DFA5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1CD139B-FF7F-CFD5-4CC2-E84FFE9448A4}"/>
              </a:ext>
            </a:extLst>
          </p:cNvPr>
          <p:cNvSpPr/>
          <p:nvPr userDrawn="1"/>
        </p:nvSpPr>
        <p:spPr>
          <a:xfrm>
            <a:off x="-4672" y="0"/>
            <a:ext cx="12192001" cy="6858000"/>
          </a:xfrm>
          <a:prstGeom prst="rect">
            <a:avLst/>
          </a:prstGeom>
          <a:gradFill flip="none" rotWithShape="1">
            <a:gsLst>
              <a:gs pos="99000">
                <a:srgbClr val="0090D8">
                  <a:alpha val="72000"/>
                </a:srgbClr>
              </a:gs>
              <a:gs pos="1000">
                <a:srgbClr val="00B0F0"/>
              </a:gs>
              <a:gs pos="77000">
                <a:srgbClr val="00A0E4">
                  <a:alpha val="48715"/>
                </a:srgbClr>
              </a:gs>
              <a:gs pos="60000">
                <a:srgbClr val="00B0F0">
                  <a:alpha val="48183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6319C2A-D51E-68BB-5C5E-32EC8D53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33" y="274174"/>
            <a:ext cx="11003794" cy="77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zh-TW" altLang="en-US" sz="4000" b="1" i="0" kern="1200" spc="200" baseline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/>
              <a:t>按一下以编辑母片标题样式</a:t>
            </a:r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5438E982-4AE1-63DF-E8CB-96CD926C1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0E827145-173C-E4AB-8FDF-3D9930BC1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D0EB11-A6C4-E7E1-49B0-9038B0FB7168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7565F1-2BE2-A0E6-5719-1E2D12B9C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DA27952-6D7B-80F9-64A8-771E0C363C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1799" y="1489165"/>
            <a:ext cx="5537201" cy="4687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685800" indent="-228600">
              <a:buClr>
                <a:srgbClr val="4BE0FF"/>
              </a:buClr>
              <a:buFont typeface="Wingdings" panose="05000000000000000000" pitchFamily="2" charset="2"/>
              <a:buChar char="n"/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sz="1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编辑母片文字样式</a:t>
            </a:r>
            <a:endParaRPr lang="en-US" altLang="zh-TW"/>
          </a:p>
          <a:p>
            <a:pPr lvl="1"/>
            <a:r>
              <a:rPr lang="zh-TW" altLang="en-US"/>
              <a:t>第二层</a:t>
            </a:r>
            <a:endParaRPr lang="en-US" altLang="zh-TW"/>
          </a:p>
          <a:p>
            <a:pPr lvl="2"/>
            <a:r>
              <a:rPr lang="zh-TW" altLang="en-US"/>
              <a:t>第三层</a:t>
            </a:r>
            <a:endParaRPr lang="en-US" altLang="zh-TW"/>
          </a:p>
          <a:p>
            <a:pPr lvl="3"/>
            <a:r>
              <a:rPr lang="zh-TW" altLang="en-US"/>
              <a:t>第四层</a:t>
            </a:r>
            <a:endParaRPr lang="en-US" altLang="zh-TW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B5C46E-5BFE-A30D-1862-76746A986F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000" y="1489165"/>
            <a:ext cx="5212794" cy="4687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685800" indent="-228600">
              <a:buClr>
                <a:srgbClr val="4BE0FF"/>
              </a:buClr>
              <a:buFont typeface="Wingdings" panose="05000000000000000000" pitchFamily="2" charset="2"/>
              <a:buChar char="n"/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sz="1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编辑母片文字样式</a:t>
            </a:r>
            <a:endParaRPr lang="en-US" altLang="zh-TW"/>
          </a:p>
          <a:p>
            <a:pPr lvl="1"/>
            <a:r>
              <a:rPr lang="zh-TW" altLang="en-US"/>
              <a:t>第二层</a:t>
            </a:r>
            <a:endParaRPr lang="en-US" altLang="zh-TW"/>
          </a:p>
          <a:p>
            <a:pPr lvl="2"/>
            <a:r>
              <a:rPr lang="zh-TW" altLang="en-US"/>
              <a:t>第三层</a:t>
            </a:r>
            <a:endParaRPr lang="en-US" altLang="zh-TW"/>
          </a:p>
          <a:p>
            <a:pPr lvl="3"/>
            <a:r>
              <a:rPr lang="zh-TW" altLang="en-US"/>
              <a:t>第四层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799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091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60FDD03E-AEDD-EC70-77BD-C8628B077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99900"/>
            <a:ext cx="7620000" cy="375419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BEE0E56-3538-27DB-12B5-9DDFFFAF799C}"/>
              </a:ext>
            </a:extLst>
          </p:cNvPr>
          <p:cNvSpPr/>
          <p:nvPr userDrawn="1"/>
        </p:nvSpPr>
        <p:spPr>
          <a:xfrm>
            <a:off x="0" y="3903"/>
            <a:ext cx="12192000" cy="6854097"/>
          </a:xfrm>
          <a:prstGeom prst="rect">
            <a:avLst/>
          </a:prstGeom>
          <a:gradFill flip="none" rotWithShape="1">
            <a:gsLst>
              <a:gs pos="4000">
                <a:srgbClr val="00B0F0"/>
              </a:gs>
              <a:gs pos="70000">
                <a:srgbClr val="00B0F0">
                  <a:alpha val="36678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TW" altLang="en-US">
              <a:solidFill>
                <a:schemeClr val="lt1"/>
              </a:solidFill>
            </a:endParaRP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3236ABEE-4E58-D48F-B893-E61F0F061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FB9B155A-A2D7-15E5-B048-24902A3F1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2" name="標題 5">
            <a:extLst>
              <a:ext uri="{FF2B5EF4-FFF2-40B4-BE49-F238E27FC236}">
                <a16:creationId xmlns:a16="http://schemas.microsoft.com/office/drawing/2014/main" id="{C442EFAA-AD1F-DE8F-60F4-4D0F46746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33" y="274174"/>
            <a:ext cx="1908670" cy="77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zh-TW" altLang="en-US" sz="4000" b="1" i="0" kern="1200" spc="300" baseline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charset="-120"/>
              </a:defRPr>
            </a:lvl1pPr>
          </a:lstStyle>
          <a:p>
            <a:pPr marL="12700">
              <a:spcBef>
                <a:spcPts val="100"/>
              </a:spcBef>
              <a:buClr>
                <a:srgbClr val="0F67AE"/>
              </a:buClr>
              <a:buSzPct val="110000"/>
              <a:tabLst>
                <a:tab pos="5106988" algn="l"/>
              </a:tabLst>
              <a:defRPr/>
            </a:pPr>
            <a:r>
              <a:rPr lang="zh-TW" altLang="en-US" sz="4400" spc="300">
                <a:solidFill>
                  <a:prstClr val="white"/>
                </a:solidFill>
                <a:cs typeface="Microsoft JhengHei" charset="-120"/>
              </a:rPr>
              <a:t>目录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19B8850-111A-3A35-993E-D67E0244310D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0DC7C88-EEF1-BDC6-DF68-50D06B93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54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32BB3C4E-CC23-F643-996E-D17816C6E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5F3B3D4-8415-2CA0-9C17-1D57B13D1253}"/>
              </a:ext>
            </a:extLst>
          </p:cNvPr>
          <p:cNvSpPr/>
          <p:nvPr userDrawn="1"/>
        </p:nvSpPr>
        <p:spPr>
          <a:xfrm>
            <a:off x="-2" y="3903"/>
            <a:ext cx="12192000" cy="6854097"/>
          </a:xfrm>
          <a:prstGeom prst="rect">
            <a:avLst/>
          </a:prstGeom>
          <a:gradFill flip="none" rotWithShape="1">
            <a:gsLst>
              <a:gs pos="10000">
                <a:srgbClr val="00B0F0"/>
              </a:gs>
              <a:gs pos="97000">
                <a:srgbClr val="00B0F0">
                  <a:alpha val="32000"/>
                </a:srgbClr>
              </a:gs>
              <a:gs pos="53000">
                <a:srgbClr val="00B0F0">
                  <a:alpha val="35244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TW" altLang="en-US">
              <a:solidFill>
                <a:schemeClr val="lt1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347969B-EC41-E354-4D53-4B4FAF31E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91" y="2604953"/>
            <a:ext cx="10732615" cy="77025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zh-TW" altLang="en-US" sz="4800" b="1" i="0" kern="1200" spc="200" baseline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/>
              <a:t>按一下以编辑母片标题样式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C186E3E-BBCA-D343-35CD-01F6A1BA0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2083A67B-5A54-91FE-C404-6B7394103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89D5029-A246-00D6-1EAA-14888D550C0E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27B3A46-C5A4-6DEB-4B87-C22A483296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4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32BB3C4E-CC23-F643-996E-D17816C6E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5F3B3D4-8415-2CA0-9C17-1D57B13D1253}"/>
              </a:ext>
            </a:extLst>
          </p:cNvPr>
          <p:cNvSpPr/>
          <p:nvPr userDrawn="1"/>
        </p:nvSpPr>
        <p:spPr>
          <a:xfrm>
            <a:off x="-2" y="3903"/>
            <a:ext cx="12192000" cy="6854097"/>
          </a:xfrm>
          <a:prstGeom prst="rect">
            <a:avLst/>
          </a:prstGeom>
          <a:gradFill flip="none" rotWithShape="1">
            <a:gsLst>
              <a:gs pos="10000">
                <a:srgbClr val="00B0F0"/>
              </a:gs>
              <a:gs pos="97000">
                <a:srgbClr val="00B0F0">
                  <a:alpha val="32000"/>
                </a:srgbClr>
              </a:gs>
              <a:gs pos="53000">
                <a:srgbClr val="00B0F0">
                  <a:alpha val="35244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TW" altLang="en-US">
              <a:solidFill>
                <a:schemeClr val="lt1"/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C186E3E-BBCA-D343-35CD-01F6A1BA0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2083A67B-5A54-91FE-C404-6B7394103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89D5029-A246-00D6-1EAA-14888D550C0E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27B3A46-C5A4-6DEB-4B87-C22A483296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E3FFDECF-9A36-E16E-5689-10A0E0268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92" y="1449149"/>
            <a:ext cx="4003176" cy="39597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zh-TW" altLang="en-US" sz="4800" b="1" i="0" kern="1200" spc="0" baseline="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/>
              <a:t>按一下以编辑母片标题样式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F0453-16BF-199F-7200-18C74A02C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7463" y="820001"/>
            <a:ext cx="6535737" cy="5344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685800" indent="-228600">
              <a:buClr>
                <a:srgbClr val="4BE0FF"/>
              </a:buClr>
              <a:buFont typeface="Wingdings" panose="05000000000000000000" pitchFamily="2" charset="2"/>
              <a:buChar char="n"/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编辑母片文字样式</a:t>
            </a:r>
            <a:endParaRPr lang="en-US" altLang="zh-TW"/>
          </a:p>
          <a:p>
            <a:pPr lvl="1"/>
            <a:r>
              <a:rPr lang="zh-TW" altLang="en-US"/>
              <a:t>第二层</a:t>
            </a:r>
            <a:endParaRPr lang="en-US" altLang="zh-TW"/>
          </a:p>
          <a:p>
            <a:pPr lvl="2"/>
            <a:r>
              <a:rPr lang="zh-TW" altLang="en-US"/>
              <a:t>第三层</a:t>
            </a:r>
            <a:endParaRPr lang="en-US" altLang="zh-TW"/>
          </a:p>
          <a:p>
            <a:pPr lvl="3"/>
            <a:r>
              <a:rPr lang="zh-TW" altLang="en-US"/>
              <a:t>第四层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900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32BB3C4E-CC23-F643-996E-D17816C6E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5F3B3D4-8415-2CA0-9C17-1D57B13D1253}"/>
              </a:ext>
            </a:extLst>
          </p:cNvPr>
          <p:cNvSpPr/>
          <p:nvPr userDrawn="1"/>
        </p:nvSpPr>
        <p:spPr>
          <a:xfrm>
            <a:off x="-2" y="3903"/>
            <a:ext cx="12192000" cy="6854097"/>
          </a:xfrm>
          <a:prstGeom prst="rect">
            <a:avLst/>
          </a:prstGeom>
          <a:gradFill flip="none" rotWithShape="1">
            <a:gsLst>
              <a:gs pos="10000">
                <a:srgbClr val="00B0F0"/>
              </a:gs>
              <a:gs pos="97000">
                <a:srgbClr val="00B0F0">
                  <a:alpha val="32000"/>
                </a:srgbClr>
              </a:gs>
              <a:gs pos="53000">
                <a:srgbClr val="00B0F0">
                  <a:alpha val="35244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TW" altLang="en-US">
              <a:solidFill>
                <a:schemeClr val="lt1"/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C186E3E-BBCA-D343-35CD-01F6A1BA0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2083A67B-5A54-91FE-C404-6B7394103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89D5029-A246-00D6-1EAA-14888D550C0E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27B3A46-C5A4-6DEB-4B87-C22A483296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E3FFDECF-9A36-E16E-5689-10A0E0268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92" y="1449149"/>
            <a:ext cx="4003176" cy="395970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zh-TW" altLang="en-US" sz="4800" b="1" i="0" kern="1200" spc="0" baseline="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/>
              <a:t>按一下以编辑母片标题样式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B4DBB3A3-8B0F-AFA3-A37D-9C0969F61F0B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097463" y="820001"/>
            <a:ext cx="6535737" cy="53019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/>
              <a:t>图档</a:t>
            </a:r>
          </a:p>
        </p:txBody>
      </p:sp>
    </p:spTree>
    <p:extLst>
      <p:ext uri="{BB962C8B-B14F-4D97-AF65-F5344CB8AC3E}">
        <p14:creationId xmlns:p14="http://schemas.microsoft.com/office/powerpoint/2010/main" val="67658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ew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32BB3C4E-CC23-F643-996E-D17816C6E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5F3B3D4-8415-2CA0-9C17-1D57B13D1253}"/>
              </a:ext>
            </a:extLst>
          </p:cNvPr>
          <p:cNvSpPr/>
          <p:nvPr userDrawn="1"/>
        </p:nvSpPr>
        <p:spPr>
          <a:xfrm>
            <a:off x="-2" y="3903"/>
            <a:ext cx="12192000" cy="6854097"/>
          </a:xfrm>
          <a:prstGeom prst="rect">
            <a:avLst/>
          </a:prstGeom>
          <a:gradFill flip="none" rotWithShape="1">
            <a:gsLst>
              <a:gs pos="10000">
                <a:srgbClr val="00B0F0"/>
              </a:gs>
              <a:gs pos="97000">
                <a:srgbClr val="00B0F0">
                  <a:alpha val="32000"/>
                </a:srgbClr>
              </a:gs>
              <a:gs pos="53000">
                <a:srgbClr val="00B0F0">
                  <a:alpha val="35244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TW" altLang="en-US">
              <a:solidFill>
                <a:schemeClr val="lt1"/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C186E3E-BBCA-D343-35CD-01F6A1BA0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2083A67B-5A54-91FE-C404-6B7394103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89D5029-A246-00D6-1EAA-14888D550C0E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27B3A46-C5A4-6DEB-4B87-C22A483296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B4DBB3A3-8B0F-AFA3-A37D-9C0969F61F0B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097463" y="820001"/>
            <a:ext cx="6535737" cy="53019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/>
              <a:t>图档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8B967369-AB23-67D5-22FB-65311D1D0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92" y="820001"/>
            <a:ext cx="4003176" cy="259791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zh-TW" altLang="en-US" sz="4800" b="1" i="0" kern="1200" spc="0" baseline="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/>
              <a:t>按一下以编辑母片标题样式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AFB7E3-6370-C903-EC99-39BFBF01F3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250" y="3801946"/>
            <a:ext cx="4002088" cy="126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TW" altLang="en-US"/>
              <a:t>按一下以编辑母片文字样式</a:t>
            </a:r>
          </a:p>
        </p:txBody>
      </p:sp>
    </p:spTree>
    <p:extLst>
      <p:ext uri="{BB962C8B-B14F-4D97-AF65-F5344CB8AC3E}">
        <p14:creationId xmlns:p14="http://schemas.microsoft.com/office/powerpoint/2010/main" val="3025278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page">
    <p:bg>
      <p:bgPr>
        <a:solidFill>
          <a:srgbClr val="0006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FF09B397-3121-D437-B410-3FD48DFA5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1CD139B-FF7F-CFD5-4CC2-E84FFE9448A4}"/>
              </a:ext>
            </a:extLst>
          </p:cNvPr>
          <p:cNvSpPr/>
          <p:nvPr userDrawn="1"/>
        </p:nvSpPr>
        <p:spPr>
          <a:xfrm>
            <a:off x="-4672" y="0"/>
            <a:ext cx="12192001" cy="6858000"/>
          </a:xfrm>
          <a:prstGeom prst="rect">
            <a:avLst/>
          </a:prstGeom>
          <a:gradFill flip="none" rotWithShape="1">
            <a:gsLst>
              <a:gs pos="99000">
                <a:srgbClr val="0090D8">
                  <a:alpha val="72000"/>
                </a:srgbClr>
              </a:gs>
              <a:gs pos="1000">
                <a:srgbClr val="00B0F0"/>
              </a:gs>
              <a:gs pos="77000">
                <a:srgbClr val="00A0E4">
                  <a:alpha val="48715"/>
                </a:srgbClr>
              </a:gs>
              <a:gs pos="60000">
                <a:srgbClr val="00B0F0">
                  <a:alpha val="48183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6319C2A-D51E-68BB-5C5E-32EC8D53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33" y="274174"/>
            <a:ext cx="11003794" cy="77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zh-TW" altLang="en-US" sz="4000" b="1" i="0" kern="1200" spc="200" baseline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/>
              <a:t>按一下以编辑母片标题样式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71710FAA-46A7-344E-82D6-1E7B2592B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33" y="1489166"/>
            <a:ext cx="11003794" cy="4687797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n"/>
              <a:defRPr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 i="0" spc="1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编辑母片文字样式</a:t>
            </a:r>
            <a:endParaRPr lang="en-US" altLang="zh-TW"/>
          </a:p>
          <a:p>
            <a:pPr lvl="1"/>
            <a:r>
              <a:rPr lang="zh-TW" altLang="en-US"/>
              <a:t>第二层</a:t>
            </a:r>
            <a:endParaRPr lang="en-US" altLang="zh-TW"/>
          </a:p>
          <a:p>
            <a:pPr lvl="2"/>
            <a:r>
              <a:rPr lang="zh-TW" altLang="en-US"/>
              <a:t>第三层</a:t>
            </a:r>
            <a:endParaRPr lang="en-US" altLang="zh-TW"/>
          </a:p>
          <a:p>
            <a:pPr lvl="3"/>
            <a:r>
              <a:rPr lang="zh-TW" altLang="en-US"/>
              <a:t>第四层</a:t>
            </a:r>
            <a:endParaRPr lang="en-US" altLang="zh-TW"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5438E982-4AE1-63DF-E8CB-96CD926C1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0E827145-173C-E4AB-8FDF-3D9930BC1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D0EB11-A6C4-E7E1-49B0-9038B0FB7168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7565F1-2BE2-A0E6-5719-1E2D12B9C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D9C79-B677-EE0C-67EE-47CBB577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8CE86F-AF32-ACCA-1B4D-C127C376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614AEC-9306-5E5B-FE26-2D756810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E91A94-3552-A01D-1D17-2B1F4D35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E0FFBB-AA15-9072-8EB1-AFCE68F5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36802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page">
    <p:bg>
      <p:bgPr>
        <a:solidFill>
          <a:srgbClr val="0006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FF09B397-3121-D437-B410-3FD48DFA5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1CD139B-FF7F-CFD5-4CC2-E84FFE9448A4}"/>
              </a:ext>
            </a:extLst>
          </p:cNvPr>
          <p:cNvSpPr/>
          <p:nvPr userDrawn="1"/>
        </p:nvSpPr>
        <p:spPr>
          <a:xfrm>
            <a:off x="-4672" y="0"/>
            <a:ext cx="12192001" cy="6858000"/>
          </a:xfrm>
          <a:prstGeom prst="rect">
            <a:avLst/>
          </a:prstGeom>
          <a:gradFill flip="none" rotWithShape="1">
            <a:gsLst>
              <a:gs pos="99000">
                <a:srgbClr val="0090D8">
                  <a:alpha val="72000"/>
                </a:srgbClr>
              </a:gs>
              <a:gs pos="1000">
                <a:srgbClr val="00B0F0"/>
              </a:gs>
              <a:gs pos="77000">
                <a:srgbClr val="00A0E4">
                  <a:alpha val="48715"/>
                </a:srgbClr>
              </a:gs>
              <a:gs pos="60000">
                <a:srgbClr val="00B0F0">
                  <a:alpha val="48183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6319C2A-D51E-68BB-5C5E-32EC8D53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33" y="274174"/>
            <a:ext cx="11003794" cy="77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zh-TW" altLang="en-US" sz="4000" b="1" i="0" kern="1200" spc="200" baseline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/>
              <a:t>按一下以编辑母片标题样式</a:t>
            </a:r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5438E982-4AE1-63DF-E8CB-96CD926C1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0E827145-173C-E4AB-8FDF-3D9930BC1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D0EB11-A6C4-E7E1-49B0-9038B0FB7168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7565F1-2BE2-A0E6-5719-1E2D12B9C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  <p:sp>
        <p:nvSpPr>
          <p:cNvPr id="10" name="Table Placeholder 5">
            <a:extLst>
              <a:ext uri="{FF2B5EF4-FFF2-40B4-BE49-F238E27FC236}">
                <a16:creationId xmlns:a16="http://schemas.microsoft.com/office/drawing/2014/main" id="{C5B4A6F7-4C00-7A41-A8DE-414834C8F56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88677" y="1473200"/>
            <a:ext cx="11004550" cy="4679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/>
              <a:t>表格</a:t>
            </a:r>
          </a:p>
        </p:txBody>
      </p:sp>
    </p:spTree>
    <p:extLst>
      <p:ext uri="{BB962C8B-B14F-4D97-AF65-F5344CB8AC3E}">
        <p14:creationId xmlns:p14="http://schemas.microsoft.com/office/powerpoint/2010/main" val="2994079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page">
    <p:bg>
      <p:bgPr>
        <a:solidFill>
          <a:srgbClr val="0006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FF09B397-3121-D437-B410-3FD48DFA5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1CD139B-FF7F-CFD5-4CC2-E84FFE9448A4}"/>
              </a:ext>
            </a:extLst>
          </p:cNvPr>
          <p:cNvSpPr/>
          <p:nvPr userDrawn="1"/>
        </p:nvSpPr>
        <p:spPr>
          <a:xfrm>
            <a:off x="-4672" y="0"/>
            <a:ext cx="12192001" cy="6858000"/>
          </a:xfrm>
          <a:prstGeom prst="rect">
            <a:avLst/>
          </a:prstGeom>
          <a:gradFill flip="none" rotWithShape="1">
            <a:gsLst>
              <a:gs pos="99000">
                <a:srgbClr val="0090D8">
                  <a:alpha val="72000"/>
                </a:srgbClr>
              </a:gs>
              <a:gs pos="1000">
                <a:srgbClr val="00B0F0"/>
              </a:gs>
              <a:gs pos="77000">
                <a:srgbClr val="00A0E4">
                  <a:alpha val="48715"/>
                </a:srgbClr>
              </a:gs>
              <a:gs pos="60000">
                <a:srgbClr val="00B0F0">
                  <a:alpha val="48183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6319C2A-D51E-68BB-5C5E-32EC8D53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33" y="274174"/>
            <a:ext cx="11003794" cy="7702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zh-TW" altLang="en-US" sz="4000" b="1" i="0" kern="1200" spc="200" baseline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/>
              <a:t>按一下以编辑母片标题样式</a:t>
            </a:r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5438E982-4AE1-63DF-E8CB-96CD926C1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500304"/>
            <a:ext cx="66039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11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/>
              <a:pPr marL="50799">
                <a:spcBef>
                  <a:spcPts val="133"/>
                </a:spcBef>
              </a:pPr>
              <a:t>‹#›</a:t>
            </a:fld>
            <a:r>
              <a:rPr lang="en-US" altLang="zh-TW"/>
              <a:t> /</a:t>
            </a:r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0E827145-173C-E4AB-8FDF-3D9930BC1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1564" y="6501600"/>
            <a:ext cx="660399" cy="16798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1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defRPr>
            </a:lvl1pPr>
          </a:lstStyle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D0EB11-A6C4-E7E1-49B0-9038B0FB7168}"/>
              </a:ext>
            </a:extLst>
          </p:cNvPr>
          <p:cNvSpPr/>
          <p:nvPr userDrawn="1"/>
        </p:nvSpPr>
        <p:spPr>
          <a:xfrm>
            <a:off x="272710" y="6505426"/>
            <a:ext cx="7284640" cy="11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5080" lvl="0" indent="0" fontAlgn="auto">
              <a:lnSpc>
                <a:spcPts val="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© 2024  </a:t>
            </a:r>
            <a:r>
              <a:rPr lang="zh-TW" altLang="en-US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富士康科技集团 </a:t>
            </a: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著作权所有。 </a:t>
            </a:r>
            <a:r>
              <a:rPr lang="en-US" altLang="zh-TW" sz="1000" spc="-30" dirty="0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Foxconn Technology Group. All rights reserved.</a:t>
            </a:r>
            <a:endParaRPr lang="en" altLang="zh-TW" sz="1000" spc="-30" dirty="0">
              <a:solidFill>
                <a:schemeClr val="bg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7565F1-2BE2-A0E6-5719-1E2D12B9C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6980" y="222035"/>
            <a:ext cx="2011640" cy="546915"/>
          </a:xfrm>
          <a:prstGeom prst="rect">
            <a:avLst/>
          </a:prstGeom>
        </p:spPr>
      </p:pic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B8FA968-CAA9-BF03-24E5-97A8A681E056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433299" y="1473200"/>
            <a:ext cx="7059083" cy="4679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/>
              <a:t>表格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91DDD70-ED17-54D6-3A73-F6927D2DD39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9433" y="1473200"/>
            <a:ext cx="3624263" cy="468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685800" indent="-228600">
              <a:buClr>
                <a:srgbClr val="4BE0FF"/>
              </a:buClr>
              <a:buFont typeface="Wingdings" panose="05000000000000000000" pitchFamily="2" charset="2"/>
              <a:buChar char="n"/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sz="1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编辑母片文字样式</a:t>
            </a:r>
            <a:endParaRPr lang="en-US" altLang="zh-TW"/>
          </a:p>
          <a:p>
            <a:pPr lvl="1"/>
            <a:r>
              <a:rPr lang="zh-TW" altLang="en-US"/>
              <a:t>第二层</a:t>
            </a:r>
            <a:endParaRPr lang="en-US" altLang="zh-TW"/>
          </a:p>
          <a:p>
            <a:pPr lvl="2"/>
            <a:r>
              <a:rPr lang="zh-TW" altLang="en-US"/>
              <a:t>第三层</a:t>
            </a:r>
            <a:endParaRPr lang="en-US" altLang="zh-TW"/>
          </a:p>
          <a:p>
            <a:pPr lvl="3"/>
            <a:r>
              <a:rPr lang="zh-TW" altLang="en-US"/>
              <a:t>第四层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233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4DFB7D-79D8-BF42-4697-16214D92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E76536-9713-7072-DD5B-B1D07139C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03AF35-9960-301D-D5BB-CEAD24A9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DA45EA-4F7C-ABE1-0934-E91E06F1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803AE2-E2AC-B970-2FBF-BB34B5A1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25147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5245-D9A0-FA30-E2DE-97EDFF31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0D3EA2-7D49-85C9-6B98-8EDCD2933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CED01DB-4B8B-A57D-2E00-B97F415B7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8F876B-CA95-E18C-989F-14F84AFC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7C8208-FBA9-14E9-6FF6-056F7C93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8CB3B5-B32F-E3A7-81C4-B43A0186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73605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2B0869-829E-599C-8ADE-6A75F133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DF45049-F957-1570-EF43-31DD75923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BFCC4AE-17C3-1505-4024-2D32E7E6F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8093AAC-CBF2-EBED-6B59-5F23E0391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D18BD-3D97-37BA-0947-758CD98A0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480EEBA-8461-49BF-823E-EDBF9610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443486B-A9C7-8BB2-D040-C3C22F6C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03F6B1-EDBA-2060-59C9-45B3FFEA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878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32CE0-E8C2-0701-CD31-A5997DA2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2C6695-8906-7C92-34CB-94AD7A47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1D3D45D-8EB1-7993-D3B0-104D4273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7AD7B23-12DD-1F2D-E7B0-A10CDF7C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76415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C14E36F-9450-0E72-E33E-FCF43F89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5DE7EB2-C959-C0ED-6A8A-E014B16C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DA86A2-DD14-FAC9-EA13-334E9120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48580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41DD9E-6C68-96C1-DE06-CF32BA63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3A15AE-F911-8139-CB7F-C97061947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B0278D4-7DEB-678A-E98F-7D28C82BD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712475A-991B-539E-7913-D9291200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3F8976-00BB-595A-5F27-C16184CB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3EBE9E-2C4E-EB42-B89E-4AC58311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83871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722A3F-27A3-CC81-F565-84FCAD07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FEB5487-DA8D-2480-DEF4-081A6C444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4629BAC-9892-73CF-B663-5BEABD867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511BA4-92B2-6AA3-6842-5814E522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92AC1D-2332-43E3-9E34-59ADBBCD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34A433-B26E-9CC3-292B-74C45ED7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82160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A44101F-98EF-AC16-4E92-243FD758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A9C243-F848-02CF-AF3D-1BFEB5401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D9F324-04B5-A549-8891-EDFF21C20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BE2A9A-E713-4B06-822D-E3E61D9927FE}" type="datetimeFigureOut">
              <a:rPr lang="zh-TW" altLang="en-US" smtClean="0"/>
              <a:t>2025/1/21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262582-569B-3470-7B3A-9D3B61598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837F30-48AA-D4E3-F1A6-1AB5AE534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0818C-FC5A-4378-8F41-A5F9AD5E6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8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67" r:id="rId14"/>
    <p:sldLayoutId id="2147483668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6">
            <a:extLst>
              <a:ext uri="{FF2B5EF4-FFF2-40B4-BE49-F238E27FC236}">
                <a16:creationId xmlns:a16="http://schemas.microsoft.com/office/drawing/2014/main" id="{EC22C976-8A8E-4815-9F3D-08386747B231}"/>
              </a:ext>
            </a:extLst>
          </p:cNvPr>
          <p:cNvSpPr txBox="1"/>
          <p:nvPr/>
        </p:nvSpPr>
        <p:spPr>
          <a:xfrm>
            <a:off x="2103120" y="2715769"/>
            <a:ext cx="8756839" cy="110705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200" dirty="0">
                <a:latin typeface="+mj-lt"/>
                <a:ea typeface="+mj-ea"/>
                <a:cs typeface="+mj-cs"/>
              </a:rPr>
              <a:t>EIV issues confirm with TI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0D5C44-C236-4E57-BD12-0876E4F1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altLang="zh-TW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299C66E-F5E7-4BE3-AD55-61A507E4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1D60167-4931-47E6-BA6A-407CBD079E47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r>
              <a:rPr lang="en-US" altLang="zh-TW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35556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6C747-5BE7-CAA0-85C0-20A1EDEB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66290-6859-F2CB-D173-AF1D4FE1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>
                <a:solidFill>
                  <a:schemeClr val="tx1"/>
                </a:solidFill>
              </a:rPr>
              <a:pPr marL="50799">
                <a:spcBef>
                  <a:spcPts val="133"/>
                </a:spcBef>
              </a:pPr>
              <a:t>2</a:t>
            </a:fld>
            <a:r>
              <a:rPr lang="en-US" altLang="zh-TW" dirty="0">
                <a:solidFill>
                  <a:schemeClr val="tx1"/>
                </a:solidFill>
              </a:rPr>
              <a:t> /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90F228-F2F7-44AE-912E-AF8DA9A0893B}"/>
              </a:ext>
            </a:extLst>
          </p:cNvPr>
          <p:cNvSpPr txBox="1"/>
          <p:nvPr/>
        </p:nvSpPr>
        <p:spPr>
          <a:xfrm>
            <a:off x="19442" y="191642"/>
            <a:ext cx="11187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Daisy chain added 5 more parameters, multi-modal information, thoughts</a:t>
            </a:r>
            <a:endParaRPr lang="zh-CN" altLang="en-US" sz="1100" dirty="0"/>
          </a:p>
        </p:txBody>
      </p:sp>
      <p:sp>
        <p:nvSpPr>
          <p:cNvPr id="9" name="文本框 26">
            <a:extLst>
              <a:ext uri="{FF2B5EF4-FFF2-40B4-BE49-F238E27FC236}">
                <a16:creationId xmlns:a16="http://schemas.microsoft.com/office/drawing/2014/main" id="{DC3077A9-4DED-4A3C-B95B-EF9822782B37}"/>
              </a:ext>
            </a:extLst>
          </p:cNvPr>
          <p:cNvSpPr txBox="1"/>
          <p:nvPr/>
        </p:nvSpPr>
        <p:spPr>
          <a:xfrm>
            <a:off x="19442" y="591752"/>
            <a:ext cx="11272952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Figure 1: BQ797xx_WF_Comm_AN_sluaaj2 - 28 related parameters (thigh, low, </a:t>
            </a:r>
            <a:r>
              <a:rPr lang="en-US" altLang="zh-TW" sz="1400" dirty="0" err="1"/>
              <a:t>trise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tfall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tblank</a:t>
            </a:r>
            <a:r>
              <a:rPr lang="en-US" altLang="zh-TW" sz="1400" dirty="0"/>
              <a:t>)</a:t>
            </a:r>
            <a:endParaRPr lang="en-US" altLang="zh-CN" sz="1600" dirty="0">
              <a:latin typeface="ArialMT"/>
            </a:endParaRPr>
          </a:p>
          <a:p>
            <a:endParaRPr lang="en-US" altLang="zh-CN" sz="1600" b="0" i="0" u="none" strike="noStrike" baseline="0" dirty="0">
              <a:latin typeface="ArialMT"/>
            </a:endParaRPr>
          </a:p>
          <a:p>
            <a:endParaRPr lang="en-US" altLang="zh-CN" sz="1600" b="0" i="0" u="none" strike="noStrike" baseline="0" dirty="0">
              <a:latin typeface="ArialMT"/>
            </a:endParaRP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TW" sz="1600" dirty="0"/>
              <a:t>BQ797xx_WF_Comm_AN_sluaaj2 (8), we want to ask where these parameters should be measured, at location A or B? We feel that the waveforms we measured differ from those in the document. --- TI suggests measuring at tones and then comparing them with the spec.</a:t>
            </a:r>
          </a:p>
          <a:p>
            <a:endParaRPr lang="en-US" altLang="zh-TW" sz="1600" dirty="0"/>
          </a:p>
          <a:p>
            <a:r>
              <a:rPr lang="en-US" altLang="zh-TW" sz="1600" dirty="0"/>
              <a:t>Figure 2: Communication data (location a) Figure </a:t>
            </a:r>
            <a:r>
              <a:rPr lang="zh-TW" altLang="en-US" sz="1600" dirty="0"/>
              <a:t>                           </a:t>
            </a:r>
            <a:r>
              <a:rPr lang="en-US" altLang="zh-TW" sz="1600" dirty="0"/>
              <a:t>3: Enlarged view of location b</a:t>
            </a:r>
          </a:p>
          <a:p>
            <a:r>
              <a:rPr lang="en-US" altLang="zh-TW" sz="1600" dirty="0"/>
              <a:t>+ 90 tones (location b)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dirty="0">
              <a:latin typeface="ArialMT"/>
            </a:endParaRPr>
          </a:p>
          <a:p>
            <a:endParaRPr lang="en-US" altLang="zh-CN" sz="1800" b="0" i="0" u="none" strike="noStrike" baseline="0" dirty="0">
              <a:latin typeface="ArialMT"/>
            </a:endParaRP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zh-CN" altLang="en-US" sz="1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2B97E4E-88C0-4C02-859C-5B216359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7" y="4808291"/>
            <a:ext cx="4087826" cy="158504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9CC15C-419F-4ADF-BB13-73C8141E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81972"/>
            <a:ext cx="3971625" cy="15399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6EFAE8D-3F34-470D-B38E-B137B96C9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7" y="947006"/>
            <a:ext cx="4333089" cy="231707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16C4FED-F3E8-486B-A277-EA8B71D55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24" y="992143"/>
            <a:ext cx="3000923" cy="222679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FA20324-22F9-45AB-995F-E8E8A7C1E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356" y="991862"/>
            <a:ext cx="2672179" cy="22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6C747-5BE7-CAA0-85C0-20A1EDEB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66290-6859-F2CB-D173-AF1D4FE1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>
                <a:solidFill>
                  <a:schemeClr val="tx1"/>
                </a:solidFill>
              </a:rPr>
              <a:pPr marL="50799">
                <a:spcBef>
                  <a:spcPts val="133"/>
                </a:spcBef>
              </a:pPr>
              <a:t>3</a:t>
            </a:fld>
            <a:r>
              <a:rPr lang="en-US" altLang="zh-TW" dirty="0">
                <a:solidFill>
                  <a:schemeClr val="tx1"/>
                </a:solidFill>
              </a:rPr>
              <a:t> /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90F228-F2F7-44AE-912E-AF8DA9A0893B}"/>
              </a:ext>
            </a:extLst>
          </p:cNvPr>
          <p:cNvSpPr txBox="1"/>
          <p:nvPr/>
        </p:nvSpPr>
        <p:spPr>
          <a:xfrm>
            <a:off x="0" y="44981"/>
            <a:ext cx="947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Actual waveform measurement results of EIV (Tones)</a:t>
            </a:r>
            <a:endParaRPr lang="zh-CN" altLang="en-US" sz="2000" dirty="0"/>
          </a:p>
        </p:txBody>
      </p:sp>
      <p:sp>
        <p:nvSpPr>
          <p:cNvPr id="9" name="文本框 26">
            <a:extLst>
              <a:ext uri="{FF2B5EF4-FFF2-40B4-BE49-F238E27FC236}">
                <a16:creationId xmlns:a16="http://schemas.microsoft.com/office/drawing/2014/main" id="{DC3077A9-4DED-4A3C-B95B-EF9822782B37}"/>
              </a:ext>
            </a:extLst>
          </p:cNvPr>
          <p:cNvSpPr txBox="1"/>
          <p:nvPr/>
        </p:nvSpPr>
        <p:spPr>
          <a:xfrm>
            <a:off x="31034" y="417654"/>
            <a:ext cx="1207251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"Thigh value: 1.006us (Figure 1); </a:t>
            </a:r>
            <a:r>
              <a:rPr lang="en-US" altLang="zh-TW" dirty="0" err="1"/>
              <a:t>Tlow</a:t>
            </a:r>
            <a:r>
              <a:rPr lang="en-US" altLang="zh-TW" dirty="0"/>
              <a:t> value: 1.220us, fail (Figure 2); </a:t>
            </a:r>
            <a:r>
              <a:rPr lang="en-US" altLang="zh-TW" dirty="0" err="1"/>
              <a:t>Trise</a:t>
            </a:r>
            <a:r>
              <a:rPr lang="en-US" altLang="zh-TW" dirty="0"/>
              <a:t> value: 218.535ns (Figure 3); </a:t>
            </a:r>
            <a:r>
              <a:rPr lang="en-US" altLang="zh-TW" dirty="0" err="1"/>
              <a:t>Tblank</a:t>
            </a:r>
            <a:r>
              <a:rPr lang="en-US" altLang="zh-TW" dirty="0"/>
              <a:t> value: 1.784us (Figure 4); The measured signal is named BQ0_COMHP_ISO/BQO_COMHN_ISO, and the location is shown in Figure 5.“</a:t>
            </a:r>
          </a:p>
          <a:p>
            <a:endParaRPr lang="en-US" altLang="zh-CN" dirty="0">
              <a:latin typeface="ArialMT"/>
            </a:endParaRPr>
          </a:p>
          <a:p>
            <a:r>
              <a:rPr lang="en-US" altLang="zh-CN" dirty="0">
                <a:latin typeface="ArialMT"/>
              </a:rPr>
              <a:t>Thigh </a:t>
            </a:r>
            <a:r>
              <a:rPr lang="en-US" altLang="zh-TW" dirty="0"/>
              <a:t>Figure 1</a:t>
            </a:r>
            <a:r>
              <a:rPr lang="zh-CN" altLang="en-US" dirty="0">
                <a:latin typeface="ArialMT"/>
              </a:rPr>
              <a:t>                                          </a:t>
            </a:r>
            <a:r>
              <a:rPr lang="en-US" altLang="zh-CN" dirty="0" err="1">
                <a:latin typeface="ArialMT"/>
              </a:rPr>
              <a:t>Tlow</a:t>
            </a:r>
            <a:r>
              <a:rPr lang="en-US" altLang="zh-CN" dirty="0">
                <a:latin typeface="ArialMT"/>
              </a:rPr>
              <a:t> </a:t>
            </a:r>
            <a:r>
              <a:rPr lang="en-US" altLang="zh-TW" dirty="0"/>
              <a:t>Figure 2</a:t>
            </a:r>
            <a:r>
              <a:rPr lang="zh-CN" altLang="en-US" dirty="0">
                <a:latin typeface="ArialMT"/>
              </a:rPr>
              <a:t>                                        </a:t>
            </a:r>
            <a:r>
              <a:rPr lang="en-US" altLang="zh-CN" dirty="0" err="1">
                <a:latin typeface="ArialMT"/>
              </a:rPr>
              <a:t>Trise</a:t>
            </a:r>
            <a:r>
              <a:rPr lang="zh-CN" altLang="en-US" dirty="0">
                <a:latin typeface="ArialMT"/>
              </a:rPr>
              <a:t> </a:t>
            </a:r>
            <a:r>
              <a:rPr lang="en-US" altLang="zh-TW" dirty="0"/>
              <a:t>Figure 3</a:t>
            </a:r>
            <a:r>
              <a:rPr lang="zh-CN" altLang="en-US" dirty="0">
                <a:latin typeface="ArialMT"/>
              </a:rPr>
              <a:t> </a:t>
            </a:r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sz="1800" b="0" i="0" u="none" strike="noStrike" baseline="0" dirty="0">
              <a:latin typeface="ArialMT"/>
            </a:endParaRP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zh-CN" altLang="en-US" sz="1000" dirty="0"/>
          </a:p>
        </p:txBody>
      </p:sp>
      <p:sp>
        <p:nvSpPr>
          <p:cNvPr id="13" name="文本框 26">
            <a:extLst>
              <a:ext uri="{FF2B5EF4-FFF2-40B4-BE49-F238E27FC236}">
                <a16:creationId xmlns:a16="http://schemas.microsoft.com/office/drawing/2014/main" id="{F3A41EF1-0644-48B0-AB5C-77D33292CBD1}"/>
              </a:ext>
            </a:extLst>
          </p:cNvPr>
          <p:cNvSpPr txBox="1"/>
          <p:nvPr/>
        </p:nvSpPr>
        <p:spPr>
          <a:xfrm>
            <a:off x="100037" y="3872567"/>
            <a:ext cx="116137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800" b="0" i="0" u="none" strike="noStrike" baseline="0" dirty="0">
              <a:latin typeface="ArialMT"/>
            </a:endParaRPr>
          </a:p>
          <a:p>
            <a:endParaRPr lang="en-US" altLang="zh-CN" sz="1600" dirty="0"/>
          </a:p>
          <a:p>
            <a:r>
              <a:rPr lang="en-US" altLang="zh-CN" sz="1600" dirty="0" err="1"/>
              <a:t>Tblank</a:t>
            </a:r>
            <a:r>
              <a:rPr lang="en-US" altLang="zh-CN" sz="1600" dirty="0"/>
              <a:t> </a:t>
            </a:r>
            <a:r>
              <a:rPr lang="en-US" altLang="zh-TW" sz="1600" dirty="0"/>
              <a:t>Figure 4                                        </a:t>
            </a:r>
            <a:r>
              <a:rPr lang="zh-CN" altLang="en-US" sz="1600" dirty="0"/>
              <a:t> </a:t>
            </a:r>
            <a:r>
              <a:rPr lang="en-US" altLang="zh-TW" sz="1600" dirty="0"/>
              <a:t>Signal point quantity Figure 5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000" dirty="0"/>
              <a:t>   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F47CA04-9D1C-4315-92F5-A17C09F6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8" y="1951149"/>
            <a:ext cx="3846884" cy="235696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59C98D9-0D42-4364-BAD8-3F0BDEB0E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494" y="1901277"/>
            <a:ext cx="3773011" cy="243686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8AD854C-BF47-4E49-A934-C5E936074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664" y="1866180"/>
            <a:ext cx="4035584" cy="25269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8DF9419-85F6-443B-9C1D-1977DDF42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08" y="4810692"/>
            <a:ext cx="3513174" cy="199062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22159FC-324F-46B1-8AAA-0C5CC9DE7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922" y="4810692"/>
            <a:ext cx="4625267" cy="19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6C747-5BE7-CAA0-85C0-20A1EDEB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66290-6859-F2CB-D173-AF1D4FE1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>
                <a:solidFill>
                  <a:schemeClr val="tx1"/>
                </a:solidFill>
              </a:rPr>
              <a:pPr marL="50799">
                <a:spcBef>
                  <a:spcPts val="133"/>
                </a:spcBef>
              </a:pPr>
              <a:t>4</a:t>
            </a:fld>
            <a:r>
              <a:rPr lang="en-US" altLang="zh-TW" dirty="0">
                <a:solidFill>
                  <a:schemeClr val="tx1"/>
                </a:solidFill>
              </a:rPr>
              <a:t> /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90F228-F2F7-44AE-912E-AF8DA9A0893B}"/>
              </a:ext>
            </a:extLst>
          </p:cNvPr>
          <p:cNvSpPr txBox="1"/>
          <p:nvPr/>
        </p:nvSpPr>
        <p:spPr>
          <a:xfrm>
            <a:off x="19443" y="156131"/>
            <a:ext cx="821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EIV actual waveform measurement results (at the balance point)</a:t>
            </a:r>
            <a:endParaRPr lang="zh-CN" altLang="en-US" sz="2000" dirty="0"/>
          </a:p>
        </p:txBody>
      </p:sp>
      <p:sp>
        <p:nvSpPr>
          <p:cNvPr id="9" name="文本框 26">
            <a:extLst>
              <a:ext uri="{FF2B5EF4-FFF2-40B4-BE49-F238E27FC236}">
                <a16:creationId xmlns:a16="http://schemas.microsoft.com/office/drawing/2014/main" id="{DC3077A9-4DED-4A3C-B95B-EF9822782B37}"/>
              </a:ext>
            </a:extLst>
          </p:cNvPr>
          <p:cNvSpPr txBox="1"/>
          <p:nvPr/>
        </p:nvSpPr>
        <p:spPr>
          <a:xfrm>
            <a:off x="19443" y="591752"/>
            <a:ext cx="1207251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the process of voltage fluctuation, there are significant variations in the waveform. The measurement results are different. The measurement results of Thigh, </a:t>
            </a:r>
            <a:r>
              <a:rPr lang="en-US" altLang="zh-TW" dirty="0" err="1"/>
              <a:t>Tlow</a:t>
            </a:r>
            <a:r>
              <a:rPr lang="en-US" altLang="zh-TW" dirty="0"/>
              <a:t>, </a:t>
            </a:r>
            <a:r>
              <a:rPr lang="en-US" altLang="zh-TW" dirty="0" err="1"/>
              <a:t>Trise</a:t>
            </a:r>
            <a:r>
              <a:rPr lang="en-US" altLang="zh-TW" dirty="0"/>
              <a:t>, and </a:t>
            </a:r>
            <a:r>
              <a:rPr lang="en-US" altLang="zh-TW" dirty="0" err="1"/>
              <a:t>Tfall</a:t>
            </a:r>
            <a:r>
              <a:rPr lang="en-US" altLang="zh-TW" dirty="0"/>
              <a:t> are pass, while </a:t>
            </a:r>
            <a:r>
              <a:rPr lang="en-US" altLang="zh-TW" dirty="0" err="1"/>
              <a:t>Tblank</a:t>
            </a:r>
            <a:r>
              <a:rPr lang="en-US" altLang="zh-TW" dirty="0"/>
              <a:t> is fail.</a:t>
            </a:r>
          </a:p>
          <a:p>
            <a:endParaRPr lang="en-US" altLang="zh-CN" dirty="0">
              <a:latin typeface="ArialMT"/>
            </a:endParaRPr>
          </a:p>
          <a:p>
            <a:r>
              <a:rPr lang="en-US" altLang="zh-CN" dirty="0">
                <a:latin typeface="ArialMT"/>
              </a:rPr>
              <a:t>Thigh</a:t>
            </a:r>
            <a:r>
              <a:rPr lang="zh-CN" altLang="en-US" dirty="0">
                <a:latin typeface="ArialMT"/>
              </a:rPr>
              <a:t>：</a:t>
            </a:r>
            <a:r>
              <a:rPr lang="en-US" altLang="zh-CN" dirty="0">
                <a:latin typeface="ArialMT"/>
              </a:rPr>
              <a:t>252.288ns                      </a:t>
            </a:r>
            <a:r>
              <a:rPr lang="en-US" altLang="zh-CN" dirty="0" err="1">
                <a:latin typeface="ArialMT"/>
              </a:rPr>
              <a:t>Tlow</a:t>
            </a:r>
            <a:r>
              <a:rPr lang="en-US" altLang="zh-CN" dirty="0">
                <a:latin typeface="ArialMT"/>
              </a:rPr>
              <a:t> </a:t>
            </a:r>
            <a:r>
              <a:rPr lang="zh-CN" altLang="en-US" dirty="0">
                <a:latin typeface="ArialMT"/>
              </a:rPr>
              <a:t>：</a:t>
            </a:r>
            <a:r>
              <a:rPr lang="en-US" altLang="zh-CN" dirty="0">
                <a:latin typeface="ArialMT"/>
              </a:rPr>
              <a:t>251.144ns                           </a:t>
            </a:r>
            <a:r>
              <a:rPr lang="en-US" altLang="zh-CN" dirty="0" err="1">
                <a:latin typeface="ArialMT"/>
              </a:rPr>
              <a:t>Trise</a:t>
            </a:r>
            <a:r>
              <a:rPr lang="zh-CN" altLang="en-US" dirty="0">
                <a:latin typeface="ArialMT"/>
              </a:rPr>
              <a:t>：</a:t>
            </a:r>
            <a:r>
              <a:rPr lang="en-US" altLang="zh-CN" dirty="0">
                <a:latin typeface="ArialMT"/>
              </a:rPr>
              <a:t>16.425ns</a:t>
            </a: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sz="1800" b="0" i="0" u="none" strike="noStrike" baseline="0" dirty="0">
              <a:latin typeface="ArialMT"/>
            </a:endParaRP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zh-CN" altLang="en-US" sz="1000" dirty="0"/>
          </a:p>
        </p:txBody>
      </p:sp>
      <p:sp>
        <p:nvSpPr>
          <p:cNvPr id="13" name="文本框 26">
            <a:extLst>
              <a:ext uri="{FF2B5EF4-FFF2-40B4-BE49-F238E27FC236}">
                <a16:creationId xmlns:a16="http://schemas.microsoft.com/office/drawing/2014/main" id="{F3A41EF1-0644-48B0-AB5C-77D33292CBD1}"/>
              </a:ext>
            </a:extLst>
          </p:cNvPr>
          <p:cNvSpPr txBox="1"/>
          <p:nvPr/>
        </p:nvSpPr>
        <p:spPr>
          <a:xfrm>
            <a:off x="0" y="3716436"/>
            <a:ext cx="116137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800" b="0" i="0" u="none" strike="noStrike" baseline="0" dirty="0">
              <a:latin typeface="ArialMT"/>
            </a:endParaRPr>
          </a:p>
          <a:p>
            <a:endParaRPr lang="en-US" altLang="zh-CN" sz="1600" dirty="0"/>
          </a:p>
          <a:p>
            <a:r>
              <a:rPr lang="en-US" altLang="zh-CN" sz="1600" dirty="0" err="1"/>
              <a:t>Tfall</a:t>
            </a:r>
            <a:r>
              <a:rPr lang="zh-CN" altLang="en-US" sz="1600" dirty="0"/>
              <a:t>：</a:t>
            </a:r>
            <a:r>
              <a:rPr lang="en-US" altLang="zh-CN" sz="1600" dirty="0"/>
              <a:t>16.803ns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000" dirty="0"/>
              <a:t>    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6F02755-583A-4A61-96AF-7F5F4F92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8" y="2050666"/>
            <a:ext cx="2953880" cy="202727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C0E766B-3CDD-4261-A36C-9B0C267A3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298" y="2042836"/>
            <a:ext cx="3256322" cy="203510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85FEF74-6A9C-449A-BD25-C5CF5744E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000" y="2050666"/>
            <a:ext cx="4216894" cy="203510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70DB02A6-8503-40B8-A92C-9D4992C53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6" y="4554243"/>
            <a:ext cx="3959442" cy="21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6C747-5BE7-CAA0-85C0-20A1EDEB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66290-6859-F2CB-D173-AF1D4FE1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>
                <a:solidFill>
                  <a:schemeClr val="tx1"/>
                </a:solidFill>
              </a:rPr>
              <a:pPr marL="50799">
                <a:spcBef>
                  <a:spcPts val="133"/>
                </a:spcBef>
              </a:pPr>
              <a:t>5</a:t>
            </a:fld>
            <a:r>
              <a:rPr lang="en-US" altLang="zh-TW" dirty="0">
                <a:solidFill>
                  <a:schemeClr val="tx1"/>
                </a:solidFill>
              </a:rPr>
              <a:t> /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90F228-F2F7-44AE-912E-AF8DA9A0893B}"/>
              </a:ext>
            </a:extLst>
          </p:cNvPr>
          <p:cNvSpPr txBox="1"/>
          <p:nvPr/>
        </p:nvSpPr>
        <p:spPr>
          <a:xfrm>
            <a:off x="19443" y="156131"/>
            <a:ext cx="821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EIV actual waveform measurement results (at the balance point)</a:t>
            </a:r>
            <a:endParaRPr lang="zh-CN" altLang="en-US" sz="1100" dirty="0"/>
          </a:p>
        </p:txBody>
      </p:sp>
      <p:sp>
        <p:nvSpPr>
          <p:cNvPr id="9" name="文本框 26">
            <a:extLst>
              <a:ext uri="{FF2B5EF4-FFF2-40B4-BE49-F238E27FC236}">
                <a16:creationId xmlns:a16="http://schemas.microsoft.com/office/drawing/2014/main" id="{DC3077A9-4DED-4A3C-B95B-EF9822782B37}"/>
              </a:ext>
            </a:extLst>
          </p:cNvPr>
          <p:cNvSpPr txBox="1"/>
          <p:nvPr/>
        </p:nvSpPr>
        <p:spPr>
          <a:xfrm>
            <a:off x="19443" y="591752"/>
            <a:ext cx="1207251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handshake communication data has both narrow and wide waveforms, and the measurement results differ. For narrow waveforms, the measurements of Thigh, </a:t>
            </a:r>
            <a:r>
              <a:rPr lang="en-US" altLang="zh-TW" dirty="0" err="1"/>
              <a:t>Tlow</a:t>
            </a:r>
            <a:r>
              <a:rPr lang="en-US" altLang="zh-TW" dirty="0"/>
              <a:t>, </a:t>
            </a:r>
            <a:r>
              <a:rPr lang="en-US" altLang="zh-TW" dirty="0" err="1"/>
              <a:t>Trise</a:t>
            </a:r>
            <a:r>
              <a:rPr lang="en-US" altLang="zh-TW" dirty="0"/>
              <a:t>, and </a:t>
            </a:r>
            <a:r>
              <a:rPr lang="en-US" altLang="zh-TW" dirty="0" err="1"/>
              <a:t>Tfall</a:t>
            </a:r>
            <a:r>
              <a:rPr lang="en-US" altLang="zh-TW" dirty="0"/>
              <a:t> passed, while for wide waveforms, </a:t>
            </a:r>
            <a:r>
              <a:rPr lang="en-US" altLang="zh-TW" dirty="0" err="1"/>
              <a:t>Trise</a:t>
            </a:r>
            <a:r>
              <a:rPr lang="en-US" altLang="zh-TW" dirty="0"/>
              <a:t> and </a:t>
            </a:r>
            <a:r>
              <a:rPr lang="en-US" altLang="zh-TW" dirty="0" err="1"/>
              <a:t>Tfall</a:t>
            </a:r>
            <a:r>
              <a:rPr lang="en-US" altLang="zh-TW" dirty="0"/>
              <a:t> passed but Thigh, </a:t>
            </a:r>
            <a:r>
              <a:rPr lang="en-US" altLang="zh-TW" dirty="0" err="1"/>
              <a:t>Tlow</a:t>
            </a:r>
            <a:r>
              <a:rPr lang="en-US" altLang="zh-TW" dirty="0"/>
              <a:t>, and </a:t>
            </a:r>
            <a:r>
              <a:rPr lang="en-US" altLang="zh-TW" dirty="0" err="1"/>
              <a:t>Tblank</a:t>
            </a:r>
            <a:r>
              <a:rPr lang="en-US" altLang="zh-TW" dirty="0"/>
              <a:t> failed. The measured signals are named BQO_COMHP_ISO/BQO_COMHN_ISO, and their locations are the same. 1. Wide waveform:</a:t>
            </a:r>
          </a:p>
          <a:p>
            <a:r>
              <a:rPr lang="en-US" altLang="zh-CN" dirty="0">
                <a:latin typeface="ArialMT"/>
              </a:rPr>
              <a:t>Thigh</a:t>
            </a:r>
            <a:r>
              <a:rPr lang="zh-CN" altLang="en-US" dirty="0">
                <a:latin typeface="ArialMT"/>
              </a:rPr>
              <a:t>：</a:t>
            </a:r>
            <a:r>
              <a:rPr lang="en-US" altLang="zh-CN" dirty="0">
                <a:latin typeface="ArialMT"/>
              </a:rPr>
              <a:t>496.796ns                      </a:t>
            </a:r>
            <a:r>
              <a:rPr lang="en-US" altLang="zh-CN" dirty="0" err="1">
                <a:latin typeface="ArialMT"/>
              </a:rPr>
              <a:t>Tlow</a:t>
            </a:r>
            <a:r>
              <a:rPr lang="en-US" altLang="zh-CN" dirty="0">
                <a:latin typeface="ArialMT"/>
              </a:rPr>
              <a:t> </a:t>
            </a:r>
            <a:r>
              <a:rPr lang="zh-CN" altLang="en-US" dirty="0">
                <a:latin typeface="ArialMT"/>
              </a:rPr>
              <a:t>：</a:t>
            </a:r>
            <a:r>
              <a:rPr lang="en-US" altLang="zh-CN" dirty="0">
                <a:latin typeface="ArialMT"/>
              </a:rPr>
              <a:t>510.069ns                            </a:t>
            </a:r>
            <a:r>
              <a:rPr lang="en-US" altLang="zh-CN" dirty="0" err="1">
                <a:latin typeface="ArialMT"/>
              </a:rPr>
              <a:t>Trise</a:t>
            </a:r>
            <a:r>
              <a:rPr lang="zh-CN" altLang="en-US" dirty="0">
                <a:latin typeface="ArialMT"/>
              </a:rPr>
              <a:t>：</a:t>
            </a:r>
            <a:r>
              <a:rPr lang="en-US" altLang="zh-CN" dirty="0">
                <a:latin typeface="ArialMT"/>
              </a:rPr>
              <a:t>16.768ns</a:t>
            </a: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dirty="0">
              <a:latin typeface="ArialMT"/>
            </a:endParaRPr>
          </a:p>
          <a:p>
            <a:endParaRPr lang="en-US" altLang="zh-CN" sz="1800" b="0" i="0" u="none" strike="noStrike" baseline="0" dirty="0">
              <a:latin typeface="ArialMT"/>
            </a:endParaRP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zh-CN" altLang="en-US" sz="1000" dirty="0"/>
          </a:p>
        </p:txBody>
      </p:sp>
      <p:sp>
        <p:nvSpPr>
          <p:cNvPr id="13" name="文本框 26">
            <a:extLst>
              <a:ext uri="{FF2B5EF4-FFF2-40B4-BE49-F238E27FC236}">
                <a16:creationId xmlns:a16="http://schemas.microsoft.com/office/drawing/2014/main" id="{F3A41EF1-0644-48B0-AB5C-77D33292CBD1}"/>
              </a:ext>
            </a:extLst>
          </p:cNvPr>
          <p:cNvSpPr txBox="1"/>
          <p:nvPr/>
        </p:nvSpPr>
        <p:spPr>
          <a:xfrm>
            <a:off x="0" y="3479360"/>
            <a:ext cx="116137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800" b="0" i="0" u="none" strike="noStrike" baseline="0" dirty="0">
              <a:latin typeface="ArialMT"/>
            </a:endParaRPr>
          </a:p>
          <a:p>
            <a:endParaRPr lang="en-US" altLang="zh-CN" sz="1600" dirty="0"/>
          </a:p>
          <a:p>
            <a:r>
              <a:rPr lang="en-US" altLang="zh-CN" sz="1600" dirty="0"/>
              <a:t> </a:t>
            </a:r>
            <a:r>
              <a:rPr lang="en-US" altLang="zh-CN" sz="1600" dirty="0" err="1"/>
              <a:t>Tfall</a:t>
            </a:r>
            <a:r>
              <a:rPr lang="zh-CN" altLang="en-US" sz="1600" dirty="0"/>
              <a:t>：</a:t>
            </a:r>
            <a:r>
              <a:rPr lang="en-US" altLang="zh-CN" sz="1600" dirty="0"/>
              <a:t>16.641ns                               </a:t>
            </a:r>
            <a:r>
              <a:rPr lang="en-US" altLang="zh-CN" sz="1600" dirty="0" err="1"/>
              <a:t>Tblankl</a:t>
            </a:r>
            <a:r>
              <a:rPr lang="zh-CN" altLang="en-US" sz="1600" dirty="0"/>
              <a:t>：</a:t>
            </a:r>
            <a:r>
              <a:rPr lang="en-US" altLang="zh-CN" sz="1600" dirty="0"/>
              <a:t>3.494us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000" dirty="0"/>
              <a:t>   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D7D791-EF53-4475-AB2E-8F28C175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9" y="2051629"/>
            <a:ext cx="2856226" cy="19522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7BC4ACA-0D98-4D1D-9F44-3F5112C7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18" y="2029248"/>
            <a:ext cx="3304657" cy="195220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AD3C5FB-3975-419D-A45B-262D5C54E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737" y="2006353"/>
            <a:ext cx="3516791" cy="197509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D2F7FC0-1FB9-4A31-BA50-A5D9679F0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7" y="4314548"/>
            <a:ext cx="2856227" cy="208082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677E58E-C660-4263-84FF-051EFE2ED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718" y="4314548"/>
            <a:ext cx="3304657" cy="2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B997DB-8057-FBAD-ACD2-EA438265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1"/>
                </a:solidFill>
              </a:rPr>
              <a:t>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D14CF16-B191-E113-6C31-10E61370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799">
              <a:spcBef>
                <a:spcPts val="133"/>
              </a:spcBef>
            </a:pPr>
            <a:fld id="{81D60167-4931-47E6-BA6A-407CBD079E47}" type="slidenum">
              <a:rPr lang="en-US" altLang="zh-TW" smtClean="0">
                <a:solidFill>
                  <a:schemeClr val="tx1"/>
                </a:solidFill>
              </a:rPr>
              <a:pPr marL="50799">
                <a:spcBef>
                  <a:spcPts val="133"/>
                </a:spcBef>
              </a:pPr>
              <a:t>6</a:t>
            </a:fld>
            <a:r>
              <a:rPr lang="en-US" altLang="zh-TW">
                <a:solidFill>
                  <a:schemeClr val="tx1"/>
                </a:solidFill>
              </a:rPr>
              <a:t> /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0FDFE05-FAF0-5C92-376F-3550507E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7" y="1480106"/>
            <a:ext cx="9239250" cy="2552700"/>
          </a:xfrm>
          <a:prstGeom prst="rect">
            <a:avLst/>
          </a:prstGeom>
        </p:spPr>
      </p:pic>
      <p:sp>
        <p:nvSpPr>
          <p:cNvPr id="9" name="文本框 26">
            <a:extLst>
              <a:ext uri="{FF2B5EF4-FFF2-40B4-BE49-F238E27FC236}">
                <a16:creationId xmlns:a16="http://schemas.microsoft.com/office/drawing/2014/main" id="{73EC6B76-56C7-2582-9D8C-A79DEC221C4C}"/>
              </a:ext>
            </a:extLst>
          </p:cNvPr>
          <p:cNvSpPr txBox="1"/>
          <p:nvPr/>
        </p:nvSpPr>
        <p:spPr>
          <a:xfrm>
            <a:off x="19443" y="156131"/>
            <a:ext cx="821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EIV measurement results</a:t>
            </a:r>
            <a:endParaRPr lang="zh-CN" altLang="en-US" sz="11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0705BF4-2C61-19C1-69E3-1F6479F9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7" y="4101544"/>
            <a:ext cx="11020425" cy="260032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7568AE-EFB4-7B16-43C0-70AC3DCBDA00}"/>
              </a:ext>
            </a:extLst>
          </p:cNvPr>
          <p:cNvSpPr txBox="1"/>
          <p:nvPr/>
        </p:nvSpPr>
        <p:spPr>
          <a:xfrm>
            <a:off x="107226" y="624979"/>
            <a:ext cx="10778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highlight>
                  <a:srgbClr val="FFFF00"/>
                </a:highlight>
              </a:rPr>
              <a:t>By using a certain method, the above waveform will be analyzed to obtain the parameters of Thigh, </a:t>
            </a:r>
            <a:r>
              <a:rPr lang="en-US" altLang="zh-TW" sz="2000" dirty="0" err="1">
                <a:highlight>
                  <a:srgbClr val="FFFF00"/>
                </a:highlight>
              </a:rPr>
              <a:t>Tlow</a:t>
            </a:r>
            <a:r>
              <a:rPr lang="en-US" altLang="zh-TW" sz="2000" dirty="0">
                <a:highlight>
                  <a:srgbClr val="FFFF00"/>
                </a:highlight>
              </a:rPr>
              <a:t>, </a:t>
            </a:r>
            <a:r>
              <a:rPr lang="en-US" altLang="zh-TW" sz="2000" dirty="0" err="1">
                <a:highlight>
                  <a:srgbClr val="FFFF00"/>
                </a:highlight>
              </a:rPr>
              <a:t>Trise</a:t>
            </a:r>
            <a:r>
              <a:rPr lang="en-US" altLang="zh-TW" sz="2000" dirty="0">
                <a:highlight>
                  <a:srgbClr val="FFFF00"/>
                </a:highlight>
              </a:rPr>
              <a:t>, </a:t>
            </a:r>
            <a:r>
              <a:rPr lang="en-US" altLang="zh-TW" sz="2000" dirty="0" err="1">
                <a:highlight>
                  <a:srgbClr val="FFFF00"/>
                </a:highlight>
              </a:rPr>
              <a:t>Tfall</a:t>
            </a:r>
            <a:r>
              <a:rPr lang="en-US" altLang="zh-TW" sz="2000" dirty="0">
                <a:highlight>
                  <a:srgbClr val="FFFF00"/>
                </a:highlight>
              </a:rPr>
              <a:t>, and </a:t>
            </a:r>
            <a:r>
              <a:rPr lang="en-US" altLang="zh-TW" sz="2000" dirty="0" err="1">
                <a:highlight>
                  <a:srgbClr val="FFFF00"/>
                </a:highlight>
              </a:rPr>
              <a:t>Tblank</a:t>
            </a:r>
            <a:r>
              <a:rPr lang="en-US" altLang="zh-TW" sz="2000" dirty="0">
                <a:highlight>
                  <a:srgbClr val="FFFF00"/>
                </a:highlight>
              </a:rPr>
              <a:t>.</a:t>
            </a:r>
            <a:endParaRPr lang="en-US" altLang="zh-CN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378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34f90e-89c6-45e5-ab42-385b24df38c8">
      <UserInfo>
        <DisplayName>Miffy Wang (王鈴慧)</DisplayName>
        <AccountId>154</AccountId>
        <AccountType/>
      </UserInfo>
      <UserInfo>
        <DisplayName>Hans (TestWVD)</DisplayName>
        <AccountId>8125</AccountId>
        <AccountType/>
      </UserInfo>
      <UserInfo>
        <DisplayName>Mago Lin(林瑞芳)</DisplayName>
        <AccountId>826</AccountId>
        <AccountType/>
      </UserInfo>
    </SharedWithUsers>
    <_x6587__x4ef6__x5206__x985e_ xmlns="042c707d-35b3-403c-b968-fcd764128124">簡報規範</_x6587__x4ef6__x5206__x985e_>
    <lcf76f155ced4ddcb4097134ff3c332f xmlns="042c707d-35b3-403c-b968-fcd764128124">
      <Terms xmlns="http://schemas.microsoft.com/office/infopath/2007/PartnerControls"/>
    </lcf76f155ced4ddcb4097134ff3c332f>
    <TaxCatchAll xmlns="5b34f90e-89c6-45e5-ab42-385b24df38c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4934D46426D6947BCE9A6C5A806D032" ma:contentTypeVersion="15" ma:contentTypeDescription="建立新的文件。" ma:contentTypeScope="" ma:versionID="24de97e1d282e312b868129c2f0dd585">
  <xsd:schema xmlns:xsd="http://www.w3.org/2001/XMLSchema" xmlns:xs="http://www.w3.org/2001/XMLSchema" xmlns:p="http://schemas.microsoft.com/office/2006/metadata/properties" xmlns:ns2="042c707d-35b3-403c-b968-fcd764128124" xmlns:ns3="5b34f90e-89c6-45e5-ab42-385b24df38c8" targetNamespace="http://schemas.microsoft.com/office/2006/metadata/properties" ma:root="true" ma:fieldsID="7662c85eaf0df593e116353a0655f11a" ns2:_="" ns3:_="">
    <xsd:import namespace="042c707d-35b3-403c-b968-fcd764128124"/>
    <xsd:import namespace="5b34f90e-89c6-45e5-ab42-385b24df38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x6587__x4ef6__x5206__x985e_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c707d-35b3-403c-b968-fcd7641281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6587__x4ef6__x5206__x985e_" ma:index="11" nillable="true" ma:displayName="文件分類" ma:format="Dropdown" ma:internalName="_x6587__x4ef6__x5206__x985e_">
      <xsd:simpleType>
        <xsd:restriction base="dms:Choice">
          <xsd:enumeration value="企業識別規範"/>
          <xsd:enumeration value="文書應用規範"/>
          <xsd:enumeration value="公關通報SOP"/>
          <xsd:enumeration value="權限控管專區"/>
          <xsd:enumeration value="簡報規範"/>
          <xsd:enumeration value="形象影片"/>
          <xsd:enumeration value="集團簡介業務更新"/>
          <xsd:enumeration value="50影片"/>
          <xsd:enumeration value="選擇 9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影像標籤" ma:readOnly="false" ma:fieldId="{5cf76f15-5ced-4ddc-b409-7134ff3c332f}" ma:taxonomyMulti="true" ma:sspId="b2b78c94-a0c6-4168-a0c0-f9d9c6c8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4f90e-89c6-45e5-ab42-385b24df38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93f4997-76ad-44e7-947b-6fee403681f7}" ma:internalName="TaxCatchAll" ma:showField="CatchAllData" ma:web="5b34f90e-89c6-45e5-ab42-385b24df3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C0F7E1-9319-452E-8E07-45B1E0A0FBE0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5b34f90e-89c6-45e5-ab42-385b24df38c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42c707d-35b3-403c-b968-fcd764128124"/>
  </ds:schemaRefs>
</ds:datastoreItem>
</file>

<file path=customXml/itemProps2.xml><?xml version="1.0" encoding="utf-8"?>
<ds:datastoreItem xmlns:ds="http://schemas.openxmlformats.org/officeDocument/2006/customXml" ds:itemID="{4DD623A4-E094-49FD-8659-E8D82DC69D1E}">
  <ds:schemaRefs>
    <ds:schemaRef ds:uri="042c707d-35b3-403c-b968-fcd764128124"/>
    <ds:schemaRef ds:uri="5b34f90e-89c6-45e5-ab42-385b24df38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AA1840-26A9-4EBE-82FD-3B9FDF7079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435</Words>
  <Application>Microsoft Office PowerPoint</Application>
  <PresentationFormat>寬螢幕</PresentationFormat>
  <Paragraphs>143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ArialMT</vt:lpstr>
      <vt:lpstr>Microsoft YaHei</vt:lpstr>
      <vt:lpstr>Microsoft JhengHei</vt:lpstr>
      <vt:lpstr>Aptos</vt:lpstr>
      <vt:lpstr>Aptos Display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大陸地區</dc:title>
  <dc:creator>Mago Lin</dc:creator>
  <cp:lastModifiedBy>Victor Lee (李奕達)</cp:lastModifiedBy>
  <cp:revision>71</cp:revision>
  <dcterms:created xsi:type="dcterms:W3CDTF">2024-05-06T03:08:11Z</dcterms:created>
  <dcterms:modified xsi:type="dcterms:W3CDTF">2025-01-21T01:52:46Z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ContentTypeId">
    <vt:lpwstr>0x01010024934D46426D6947BCE9A6C5A806D032</vt:lpwstr>
  </property>
  <property fmtid="{D5CDD505-2E9C-101B-9397-08002B2CF9AE}" pid="4" name="MediaServiceImageTags">
    <vt:lpwstr/>
  </property>
</Properties>
</file>