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873" autoAdjust="0"/>
    <p:restoredTop sz="94602" autoAdjust="0"/>
  </p:normalViewPr>
  <p:slideViewPr>
    <p:cSldViewPr>
      <p:cViewPr varScale="1">
        <p:scale>
          <a:sx n="92" d="100"/>
          <a:sy n="92" d="100"/>
        </p:scale>
        <p:origin x="-113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 smtClean="0"/>
              <a:t>TI 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 smtClean="0"/>
              <a:t>TI 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 smtClean="0"/>
              <a:t>TI 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fld id="{250ACED2-03D8-46A7-822D-0971EC249B1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schematic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66750"/>
            <a:ext cx="868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smtClean="0"/>
              <a:t>Missing R23-0.39. R23/C36 forms a compansation network to stabilize the regulator.</a:t>
            </a:r>
            <a:endParaRPr lang="en-US" sz="120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14500"/>
            <a:ext cx="338137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563687"/>
            <a:ext cx="3778250" cy="303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160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schematic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66675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smtClean="0"/>
              <a:t>Look like missing R87 circuitry, which also causes VSENSE0 floating.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smtClean="0"/>
              <a:t>The voltage rating of All 1u caps(10V) are not enough, should be all 100V.</a:t>
            </a:r>
            <a:endParaRPr lang="en-US" sz="120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70" y="1276350"/>
            <a:ext cx="5334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800350"/>
            <a:ext cx="4543425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64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schematic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666750"/>
            <a:ext cx="868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smtClean="0"/>
              <a:t>Cell0(bottomof battery stack) should be directly connected to GND.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962150"/>
            <a:ext cx="449580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616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-NDA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TI-NDA</Template>
  <TotalTime>654</TotalTime>
  <Words>56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TI-NDA</vt:lpstr>
      <vt:lpstr>schematic</vt:lpstr>
      <vt:lpstr>schematic</vt:lpstr>
      <vt:lpstr>schematic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BYD Schematic/Layout Review 9-17-2018</dc:title>
  <dc:creator>Windows User</dc:creator>
  <cp:lastModifiedBy>Windows User</cp:lastModifiedBy>
  <cp:revision>46</cp:revision>
  <dcterms:created xsi:type="dcterms:W3CDTF">2018-09-17T20:26:00Z</dcterms:created>
  <dcterms:modified xsi:type="dcterms:W3CDTF">2019-03-20T02:34:16Z</dcterms:modified>
</cp:coreProperties>
</file>