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2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74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362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710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85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70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05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3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49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24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63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276E-3398-40AF-9D27-A93E8ABB30FA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8AAE-3C92-4589-97E9-44E35A342B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63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" y="729849"/>
            <a:ext cx="11725275" cy="60585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145074"/>
            <a:ext cx="1954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TOP LAYER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2873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573299"/>
            <a:ext cx="11820525" cy="62847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0558" y="0"/>
            <a:ext cx="194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GND </a:t>
            </a:r>
            <a:r>
              <a:rPr lang="en-US" sz="3200" dirty="0" smtClean="0"/>
              <a:t>LAYER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1430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508439"/>
            <a:ext cx="11877675" cy="63495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76750" y="0"/>
            <a:ext cx="281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SIGNAL 1 LAYER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44222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69935"/>
            <a:ext cx="11315700" cy="62880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7275" y="76200"/>
            <a:ext cx="281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SIGNAL 2 LAYER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9575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4" y="552450"/>
            <a:ext cx="11648255" cy="6305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6800" y="0"/>
            <a:ext cx="2549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POWER LAYER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77071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608335"/>
            <a:ext cx="11658600" cy="62496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1525" y="96128"/>
            <a:ext cx="2784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BOTTOM LAYER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6332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Kumar Yadav</dc:creator>
  <cp:lastModifiedBy>Ashish Kumar Yadav</cp:lastModifiedBy>
  <cp:revision>1</cp:revision>
  <dcterms:created xsi:type="dcterms:W3CDTF">2023-11-10T07:21:04Z</dcterms:created>
  <dcterms:modified xsi:type="dcterms:W3CDTF">2023-11-10T07:27:14Z</dcterms:modified>
</cp:coreProperties>
</file>