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660"/>
  </p:normalViewPr>
  <p:slideViewPr>
    <p:cSldViewPr snapToGrid="0">
      <p:cViewPr>
        <p:scale>
          <a:sx n="66" d="100"/>
          <a:sy n="66" d="100"/>
        </p:scale>
        <p:origin x="756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3C60-43D2-4E17-8199-D1CF24477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BEE1A-E304-4BEE-BEB1-8AB198DBD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CBBB3-014F-4B43-AC20-CF184A7C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4E4BA-FB8C-46B7-8032-774BE70A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13795-4A30-4157-AE1B-D61E418F8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0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82375-9E77-4696-82B0-AA267A7A2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4EA8DB-4030-405B-B942-D0C7B8DDD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65699-D568-43AF-9FC9-9230460C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E9B73-5FA3-4C79-A78B-78311B64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622E5-5222-4CAE-829E-C399C8CF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0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4AC08A-8C77-4FF2-8AAB-38BEE4B9E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77D91-EE8E-4F52-A96E-743DE793B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1612A-3151-4AEC-93B8-E46E4069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DDD27-DB49-49D4-8370-9A6B047B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B3500-B2DD-4A02-BEAA-681165FF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9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A064-4B98-4F1A-98B9-88504019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535A-34AE-4051-B655-8BF2E16FA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709AC-599B-4542-9ED0-AAC77EB0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7395A-1C7E-4E48-AF3A-9765C9C6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BD68-19A0-49F1-8613-E1E4310D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9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12F1-A80B-4CC9-B1D9-BB6EE2449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2995E-548E-4536-9FDF-1669AE279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0DD04-52FA-47F2-9F34-FE57EAF2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0296C-96BD-40A3-8004-C5F5F654F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9581A-077F-4BD3-94C2-5644301B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4F9A-9FC5-4738-B141-B32594DC5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624EF-5113-4E7C-92A7-973C61C32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2369-1D03-4622-950B-854FA01F3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2C207-DE01-45E9-9040-D8293F52F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3C7AA-D7D4-4B67-B62D-01089AA2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E521D-D957-4EC1-9F0D-1424183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6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7ED6E-6D9A-43CD-8FC6-03A53A77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517C0-7090-456B-A11A-43D5E90FE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7F096-0BCF-40D6-B977-9A9BECF67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6E623-5661-44DA-A8E1-E773F8970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D3BE1-9123-487A-B26F-86B90D8AE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ED1FDD-43A2-4C16-ABA9-81526B66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F4762-86B8-4AF1-9668-07F5B721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8722C-9ACF-43F8-9BF3-F7E17DE0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9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01BB6-6D6E-406E-8DA8-7A701E93B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2E62C7-FC6C-467C-80E1-6225090E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872BE-B6DF-441C-B0E2-C37BD338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B15C9-00B3-4093-AF13-2D03434F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5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C90D3-13A3-4638-B5CA-793858562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DD4C4A-AFF3-482B-B1D8-E574C26F4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0682-1ABC-4FD4-A694-8016D124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0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6EC8-4FA0-4D1D-AB42-69EB10A6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170E3-665F-4163-AEF9-1A4CAC5B5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1DF10-01BD-479C-B86D-49FDC552F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2D61C-893A-4AF1-B746-03031B82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1C6E4-1435-4727-934C-9EF0676ED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4E517-60E6-4D56-9371-794EF016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F4DF3-CF9B-40AF-AF3E-7824648B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00ACBB-1029-48E3-932C-9202BFE991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7ECBC-70C7-48F5-9CC1-8B8DC48EF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2E631-A038-4C5B-BF35-9B649889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B5F6D-FE89-4487-8714-B88EEA6C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9B6DA-2A31-45FB-B78A-4287B0EE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9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DCE1C-1B89-42D2-857C-60D507596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DD031-F3DF-423A-9E6D-6A1BA002D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2FBC7-254C-4F95-8646-19E9BC7C6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E6453-DB6E-468E-9DC6-C841DD6A432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A551B-5411-4B2B-BD12-DF402BB83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A4309-D0B9-470F-BE3F-CCBEF7B7A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AA18-E074-4525-BDE0-D775A139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9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4EEE58-0C0C-4F7D-87EC-73990DB6D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248920"/>
            <a:ext cx="5427133" cy="32562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2B7CF05-7852-49C8-BEC9-9BAEAEC990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667" y="248920"/>
            <a:ext cx="5427133" cy="32562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08765F6-2107-4C24-A94E-81B75C3F65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2674" y="3828041"/>
            <a:ext cx="6141829" cy="302332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148E504-82FA-472A-9793-95332C39EFBB}"/>
              </a:ext>
            </a:extLst>
          </p:cNvPr>
          <p:cNvSpPr/>
          <p:nvPr/>
        </p:nvSpPr>
        <p:spPr>
          <a:xfrm>
            <a:off x="518160" y="3499147"/>
            <a:ext cx="6219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Output Overcurrent Protection –Overload with High Limit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4DF639-E485-4D08-94B8-25115FFF85D7}"/>
              </a:ext>
            </a:extLst>
          </p:cNvPr>
          <p:cNvSpPr/>
          <p:nvPr/>
        </p:nvSpPr>
        <p:spPr>
          <a:xfrm>
            <a:off x="6561667" y="3499147"/>
            <a:ext cx="6219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Output Overcurrent Protection –Overload with low Limit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253821E-D178-4DF7-868E-D697093A2EFC}"/>
              </a:ext>
            </a:extLst>
          </p:cNvPr>
          <p:cNvCxnSpPr>
            <a:cxnSpLocks/>
          </p:cNvCxnSpPr>
          <p:nvPr/>
        </p:nvCxnSpPr>
        <p:spPr>
          <a:xfrm>
            <a:off x="3946525" y="1762760"/>
            <a:ext cx="536575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41">
            <a:extLst>
              <a:ext uri="{FF2B5EF4-FFF2-40B4-BE49-F238E27FC236}">
                <a16:creationId xmlns:a16="http://schemas.microsoft.com/office/drawing/2014/main" id="{0FAB8433-1362-45CE-9A46-EE542A8C0B5A}"/>
              </a:ext>
            </a:extLst>
          </p:cNvPr>
          <p:cNvSpPr/>
          <p:nvPr/>
        </p:nvSpPr>
        <p:spPr>
          <a:xfrm>
            <a:off x="4398273" y="1064780"/>
            <a:ext cx="1005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SW(5V/div)</a:t>
            </a:r>
            <a:endParaRPr lang="zh-CN" altLang="en-US" sz="1400" dirty="0"/>
          </a:p>
        </p:txBody>
      </p:sp>
      <p:sp>
        <p:nvSpPr>
          <p:cNvPr id="35" name="矩形 42">
            <a:extLst>
              <a:ext uri="{FF2B5EF4-FFF2-40B4-BE49-F238E27FC236}">
                <a16:creationId xmlns:a16="http://schemas.microsoft.com/office/drawing/2014/main" id="{06CFDBA9-2E33-4B0B-82BA-831291F43D29}"/>
              </a:ext>
            </a:extLst>
          </p:cNvPr>
          <p:cNvSpPr/>
          <p:nvPr/>
        </p:nvSpPr>
        <p:spPr>
          <a:xfrm>
            <a:off x="1051672" y="1762830"/>
            <a:ext cx="1435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Vout(500mV/div)</a:t>
            </a:r>
            <a:endParaRPr lang="zh-CN" altLang="en-US" sz="1400" dirty="0"/>
          </a:p>
        </p:txBody>
      </p:sp>
      <p:sp>
        <p:nvSpPr>
          <p:cNvPr id="36" name="矩形 43">
            <a:extLst>
              <a:ext uri="{FF2B5EF4-FFF2-40B4-BE49-F238E27FC236}">
                <a16:creationId xmlns:a16="http://schemas.microsoft.com/office/drawing/2014/main" id="{69F85621-6A69-458A-8B56-EB7912B1F81E}"/>
              </a:ext>
            </a:extLst>
          </p:cNvPr>
          <p:cNvSpPr/>
          <p:nvPr/>
        </p:nvSpPr>
        <p:spPr>
          <a:xfrm>
            <a:off x="1051672" y="2542451"/>
            <a:ext cx="896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IL(5A/div)</a:t>
            </a:r>
            <a:endParaRPr lang="zh-CN" altLang="en-US" sz="1400" dirty="0"/>
          </a:p>
        </p:txBody>
      </p:sp>
      <p:sp>
        <p:nvSpPr>
          <p:cNvPr id="37" name="矩形 41">
            <a:extLst>
              <a:ext uri="{FF2B5EF4-FFF2-40B4-BE49-F238E27FC236}">
                <a16:creationId xmlns:a16="http://schemas.microsoft.com/office/drawing/2014/main" id="{06E0A62D-D675-4806-89E4-1ACAEA67F2C3}"/>
              </a:ext>
            </a:extLst>
          </p:cNvPr>
          <p:cNvSpPr/>
          <p:nvPr/>
        </p:nvSpPr>
        <p:spPr>
          <a:xfrm>
            <a:off x="10667859" y="1064780"/>
            <a:ext cx="1005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SW(5V/div)</a:t>
            </a:r>
            <a:endParaRPr lang="zh-CN" altLang="en-US" sz="1400" dirty="0"/>
          </a:p>
        </p:txBody>
      </p:sp>
      <p:sp>
        <p:nvSpPr>
          <p:cNvPr id="38" name="矩形 42">
            <a:extLst>
              <a:ext uri="{FF2B5EF4-FFF2-40B4-BE49-F238E27FC236}">
                <a16:creationId xmlns:a16="http://schemas.microsoft.com/office/drawing/2014/main" id="{B8D57F1D-174C-448A-8F09-1EFDD047A5C8}"/>
              </a:ext>
            </a:extLst>
          </p:cNvPr>
          <p:cNvSpPr/>
          <p:nvPr/>
        </p:nvSpPr>
        <p:spPr>
          <a:xfrm>
            <a:off x="6800539" y="1720145"/>
            <a:ext cx="1435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Vout(500mV/div)</a:t>
            </a:r>
            <a:endParaRPr lang="zh-CN" altLang="en-US" sz="1400" dirty="0"/>
          </a:p>
        </p:txBody>
      </p:sp>
      <p:sp>
        <p:nvSpPr>
          <p:cNvPr id="39" name="矩形 43">
            <a:extLst>
              <a:ext uri="{FF2B5EF4-FFF2-40B4-BE49-F238E27FC236}">
                <a16:creationId xmlns:a16="http://schemas.microsoft.com/office/drawing/2014/main" id="{B736BDF5-5C46-4A5F-B981-ADD2881C24C2}"/>
              </a:ext>
            </a:extLst>
          </p:cNvPr>
          <p:cNvSpPr/>
          <p:nvPr/>
        </p:nvSpPr>
        <p:spPr>
          <a:xfrm>
            <a:off x="6876739" y="2542451"/>
            <a:ext cx="896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IL(2A/div)</a:t>
            </a:r>
            <a:endParaRPr lang="zh-CN" altLang="en-US" sz="14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05772E-B6F7-4AA3-AB73-537BDD71A05A}"/>
              </a:ext>
            </a:extLst>
          </p:cNvPr>
          <p:cNvCxnSpPr>
            <a:cxnSpLocks/>
          </p:cNvCxnSpPr>
          <p:nvPr/>
        </p:nvCxnSpPr>
        <p:spPr>
          <a:xfrm>
            <a:off x="10218632" y="1772990"/>
            <a:ext cx="536575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1">
            <a:extLst>
              <a:ext uri="{FF2B5EF4-FFF2-40B4-BE49-F238E27FC236}">
                <a16:creationId xmlns:a16="http://schemas.microsoft.com/office/drawing/2014/main" id="{4050D91E-C161-48CE-A7E8-1ECD3FE34E87}"/>
              </a:ext>
            </a:extLst>
          </p:cNvPr>
          <p:cNvSpPr/>
          <p:nvPr/>
        </p:nvSpPr>
        <p:spPr>
          <a:xfrm>
            <a:off x="4281184" y="1720145"/>
            <a:ext cx="606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0.77V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9A4B1F08-A7D6-4818-BE2A-DABF1E055C79}"/>
              </a:ext>
            </a:extLst>
          </p:cNvPr>
          <p:cNvSpPr/>
          <p:nvPr/>
        </p:nvSpPr>
        <p:spPr>
          <a:xfrm>
            <a:off x="10622972" y="1713699"/>
            <a:ext cx="606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0.77V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8D02772-5934-454F-8DD4-848E52B9F2EB}"/>
              </a:ext>
            </a:extLst>
          </p:cNvPr>
          <p:cNvSpPr/>
          <p:nvPr/>
        </p:nvSpPr>
        <p:spPr>
          <a:xfrm>
            <a:off x="1948071" y="334220"/>
            <a:ext cx="2434742" cy="129138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63CA037-01DE-41AA-A08F-5355834582F2}"/>
              </a:ext>
            </a:extLst>
          </p:cNvPr>
          <p:cNvSpPr/>
          <p:nvPr/>
        </p:nvSpPr>
        <p:spPr>
          <a:xfrm>
            <a:off x="7679267" y="334220"/>
            <a:ext cx="2943705" cy="129138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矩形 41">
            <a:extLst>
              <a:ext uri="{FF2B5EF4-FFF2-40B4-BE49-F238E27FC236}">
                <a16:creationId xmlns:a16="http://schemas.microsoft.com/office/drawing/2014/main" id="{F9ACF344-C4B7-4B54-9CAD-2C2BA7DB3682}"/>
              </a:ext>
            </a:extLst>
          </p:cNvPr>
          <p:cNvSpPr/>
          <p:nvPr/>
        </p:nvSpPr>
        <p:spPr>
          <a:xfrm>
            <a:off x="3120414" y="15885"/>
            <a:ext cx="5566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/>
              <a:t>Fsw</a:t>
            </a:r>
            <a:r>
              <a:rPr lang="en-US" altLang="zh-CN" sz="1400" dirty="0"/>
              <a:t> in high current limit is lower than in low limit when overload happens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3909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Qiu, Jayden</dc:creator>
  <cp:lastModifiedBy>Qiu, Jayden</cp:lastModifiedBy>
  <cp:revision>10</cp:revision>
  <dcterms:created xsi:type="dcterms:W3CDTF">2022-09-16T15:32:29Z</dcterms:created>
  <dcterms:modified xsi:type="dcterms:W3CDTF">2022-09-19T09:09:00Z</dcterms:modified>
</cp:coreProperties>
</file>