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578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159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652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4876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35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3836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9003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68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528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5544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278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56511-EC04-4493-8564-E7FE97F654AF}" type="datetimeFigureOut">
              <a:rPr lang="ko-KR" altLang="en-US" smtClean="0"/>
              <a:t>2021-01-04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2F4C0-6977-4E0A-9483-3794B51770A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636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73" y="379538"/>
            <a:ext cx="8129063" cy="6148800"/>
          </a:xfrm>
          <a:prstGeom prst="rect">
            <a:avLst/>
          </a:prstGeom>
        </p:spPr>
      </p:pic>
      <p:sp>
        <p:nvSpPr>
          <p:cNvPr id="5" name="타원 4"/>
          <p:cNvSpPr/>
          <p:nvPr/>
        </p:nvSpPr>
        <p:spPr>
          <a:xfrm>
            <a:off x="7664335" y="3624349"/>
            <a:ext cx="507076" cy="141317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8836429" y="4106488"/>
            <a:ext cx="1288473" cy="856210"/>
          </a:xfrm>
          <a:prstGeom prst="rect">
            <a:avLst/>
          </a:prstGeom>
          <a:noFill/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</a:rPr>
              <a:t>1.3V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8" name="직선 화살표 연결선 7"/>
          <p:cNvCxnSpPr>
            <a:stCxn id="5" idx="6"/>
          </p:cNvCxnSpPr>
          <p:nvPr/>
        </p:nvCxnSpPr>
        <p:spPr>
          <a:xfrm>
            <a:off x="8171411" y="3695008"/>
            <a:ext cx="906087" cy="394854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/>
          <p:cNvCxnSpPr/>
          <p:nvPr/>
        </p:nvCxnSpPr>
        <p:spPr>
          <a:xfrm>
            <a:off x="7917873" y="4089862"/>
            <a:ext cx="906087" cy="16626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7520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</cp:revision>
  <dcterms:created xsi:type="dcterms:W3CDTF">2020-12-22T02:44:58Z</dcterms:created>
  <dcterms:modified xsi:type="dcterms:W3CDTF">2021-01-04T00:25:53Z</dcterms:modified>
</cp:coreProperties>
</file>