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FBAA-4939-42FD-A8EA-9E59A33BAA3A}" type="datetimeFigureOut">
              <a:rPr lang="zh-TW" altLang="en-US" smtClean="0"/>
              <a:t>2018/9/1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A26F3-3D71-4C84-922C-3B3E3B7EE28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786346" cy="357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38440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285720" y="142852"/>
            <a:ext cx="480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No.1:  CHARGER OFF </a:t>
            </a:r>
            <a:r>
              <a:rPr lang="en-US" altLang="zh-TW" sz="1600" dirty="0" smtClean="0">
                <a:sym typeface="Wingdings" pitchFamily="2" charset="2"/>
              </a:rPr>
              <a:t></a:t>
            </a:r>
            <a:r>
              <a:rPr lang="en-US" altLang="zh-TW" sz="1600" dirty="0" smtClean="0"/>
              <a:t> Turn ON (</a:t>
            </a:r>
            <a:r>
              <a:rPr lang="en-US" altLang="zh-TW" sz="1600" dirty="0" smtClean="0"/>
              <a:t>FET_EN OFF MODE )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021910" y="3000372"/>
            <a:ext cx="412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NO.2 : CHARGER </a:t>
            </a:r>
            <a:r>
              <a:rPr lang="en-US" altLang="zh-TW" sz="1400" dirty="0" err="1" smtClean="0"/>
              <a:t>ON</a:t>
            </a:r>
            <a:r>
              <a:rPr lang="en-US" altLang="zh-TW" sz="1400" dirty="0" err="1" smtClean="0">
                <a:sym typeface="Wingdings" pitchFamily="2" charset="2"/>
              </a:rPr>
              <a:t></a:t>
            </a:r>
            <a:r>
              <a:rPr lang="en-US" altLang="zh-TW" sz="1400" dirty="0" err="1" smtClean="0"/>
              <a:t>Turn</a:t>
            </a:r>
            <a:r>
              <a:rPr lang="en-US" altLang="zh-TW" sz="1400" dirty="0" smtClean="0"/>
              <a:t> OFF (FET_EN OFF MODE )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714612" y="1000108"/>
            <a:ext cx="77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PACK+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00298" y="2143116"/>
            <a:ext cx="248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Bq40z60 – DSG to FET(S)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71736" y="2857496"/>
            <a:ext cx="161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DSG FET –  VGS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00958" y="1428736"/>
            <a:ext cx="64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PACK+</a:t>
            </a:r>
            <a:endParaRPr lang="zh-TW" altLang="en-US" sz="1400" dirty="0"/>
          </a:p>
        </p:txBody>
      </p:sp>
      <p:sp>
        <p:nvSpPr>
          <p:cNvPr id="16" name="弧形向右箭號 15"/>
          <p:cNvSpPr/>
          <p:nvPr/>
        </p:nvSpPr>
        <p:spPr>
          <a:xfrm>
            <a:off x="3714744" y="3786190"/>
            <a:ext cx="500066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642918"/>
            <a:ext cx="39020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圓角矩形圖說文字 12"/>
          <p:cNvSpPr/>
          <p:nvPr/>
        </p:nvSpPr>
        <p:spPr>
          <a:xfrm>
            <a:off x="6072198" y="2285992"/>
            <a:ext cx="571504" cy="285752"/>
          </a:xfrm>
          <a:prstGeom prst="wedgeRoundRectCallout">
            <a:avLst>
              <a:gd name="adj1" fmla="val 38900"/>
              <a:gd name="adj2" fmla="val -155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CH3</a:t>
            </a:r>
            <a:endParaRPr lang="zh-TW" altLang="en-US" sz="1200" dirty="0"/>
          </a:p>
        </p:txBody>
      </p:sp>
      <p:sp>
        <p:nvSpPr>
          <p:cNvPr id="12" name="圓角矩形圖說文字 11"/>
          <p:cNvSpPr/>
          <p:nvPr/>
        </p:nvSpPr>
        <p:spPr>
          <a:xfrm>
            <a:off x="7286644" y="2285992"/>
            <a:ext cx="571504" cy="285752"/>
          </a:xfrm>
          <a:prstGeom prst="wedgeRoundRectCallout">
            <a:avLst>
              <a:gd name="adj1" fmla="val -82699"/>
              <a:gd name="adj2" fmla="val -152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CH1</a:t>
            </a:r>
            <a:endParaRPr lang="zh-TW" altLang="en-US" sz="1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14282" y="4429132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Test condition  &amp; step: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19V 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Load : NO LOAD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Setup FET _EN = OFF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Turn ON Charger  Form SBS CMD.</a:t>
            </a:r>
          </a:p>
          <a:p>
            <a:pPr marL="342900" indent="-342900"/>
            <a:r>
              <a:rPr lang="en-US" altLang="zh-TW" dirty="0"/>
              <a:t> </a:t>
            </a:r>
            <a:r>
              <a:rPr lang="en-US" altLang="zh-TW" dirty="0" smtClean="0"/>
              <a:t>      (See NO.1 Waveform) </a:t>
            </a:r>
          </a:p>
          <a:p>
            <a:pPr marL="342900" indent="-342900"/>
            <a:r>
              <a:rPr lang="en-US" altLang="zh-TW" dirty="0" smtClean="0"/>
              <a:t>5.   Turn OFF Charger From SBS CMD.</a:t>
            </a:r>
          </a:p>
          <a:p>
            <a:pPr marL="342900" indent="-342900"/>
            <a:r>
              <a:rPr lang="en-US" altLang="zh-TW" dirty="0" smtClean="0"/>
              <a:t>       (See NO.2 Waveform)</a:t>
            </a:r>
          </a:p>
          <a:p>
            <a:endParaRPr lang="zh-TW" altLang="en-US" dirty="0"/>
          </a:p>
        </p:txBody>
      </p:sp>
      <p:sp>
        <p:nvSpPr>
          <p:cNvPr id="19" name="圓角矩形 18"/>
          <p:cNvSpPr/>
          <p:nvPr/>
        </p:nvSpPr>
        <p:spPr>
          <a:xfrm>
            <a:off x="6643702" y="1714488"/>
            <a:ext cx="428628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14282" y="0"/>
            <a:ext cx="4299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No.3: FET ON </a:t>
            </a:r>
            <a:r>
              <a:rPr lang="en-US" altLang="zh-TW" sz="1600" dirty="0" smtClean="0">
                <a:sym typeface="Wingdings" pitchFamily="2" charset="2"/>
              </a:rPr>
              <a:t></a:t>
            </a:r>
            <a:r>
              <a:rPr lang="en-US" altLang="zh-TW" sz="1600" dirty="0" smtClean="0"/>
              <a:t> FET OFF (CHARGER OFF MODE)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57752" y="3000372"/>
            <a:ext cx="4267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NO.4 : FET ON </a:t>
            </a:r>
            <a:r>
              <a:rPr lang="en-US" altLang="zh-TW" sz="1600" dirty="0" smtClean="0">
                <a:sym typeface="Wingdings" pitchFamily="2" charset="2"/>
              </a:rPr>
              <a:t></a:t>
            </a:r>
            <a:r>
              <a:rPr lang="en-US" altLang="zh-TW" sz="1600" dirty="0" smtClean="0"/>
              <a:t>FET OFF (CHARGER ON MODE)</a:t>
            </a:r>
            <a:endParaRPr lang="zh-TW" alt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510290" cy="337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500042"/>
            <a:ext cx="39020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圓角矩形圖說文字 9"/>
          <p:cNvSpPr/>
          <p:nvPr/>
        </p:nvSpPr>
        <p:spPr>
          <a:xfrm>
            <a:off x="6000760" y="2143116"/>
            <a:ext cx="571504" cy="285752"/>
          </a:xfrm>
          <a:prstGeom prst="wedgeRoundRectCallout">
            <a:avLst>
              <a:gd name="adj1" fmla="val 38900"/>
              <a:gd name="adj2" fmla="val -155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CH3</a:t>
            </a:r>
            <a:endParaRPr lang="zh-TW" altLang="en-US" sz="1200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7215206" y="2143116"/>
            <a:ext cx="571504" cy="285752"/>
          </a:xfrm>
          <a:prstGeom prst="wedgeRoundRectCallout">
            <a:avLst>
              <a:gd name="adj1" fmla="val -82699"/>
              <a:gd name="adj2" fmla="val -152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CH1</a:t>
            </a:r>
            <a:endParaRPr lang="zh-TW" altLang="en-US" sz="12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57562"/>
            <a:ext cx="4560929" cy="339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弧形向右箭號 12"/>
          <p:cNvSpPr/>
          <p:nvPr/>
        </p:nvSpPr>
        <p:spPr>
          <a:xfrm>
            <a:off x="3714744" y="3357562"/>
            <a:ext cx="500066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4143380"/>
            <a:ext cx="4429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Test condition  &amp; step: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19V 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Load : NO LOAD 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Setup Charger OFF mode From SBS CMD.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Turn ON FET_EN =&gt; Turn OFF FET_EN  </a:t>
            </a:r>
          </a:p>
          <a:p>
            <a:pPr marL="342900" indent="-342900"/>
            <a:r>
              <a:rPr lang="en-US" altLang="zh-TW" dirty="0" smtClean="0"/>
              <a:t>       (See NO.3 Waveform) </a:t>
            </a:r>
          </a:p>
          <a:p>
            <a:pPr marL="342900" indent="-342900"/>
            <a:r>
              <a:rPr lang="en-US" altLang="zh-TW" dirty="0" smtClean="0"/>
              <a:t>5.   Setup  Charger ON mode From SBS CMD.</a:t>
            </a:r>
          </a:p>
          <a:p>
            <a:pPr marL="342900" indent="-342900"/>
            <a:r>
              <a:rPr lang="en-US" altLang="zh-TW" dirty="0" smtClean="0"/>
              <a:t>6.   Turn ON FET_EN =&gt; Turn OFF FET_EN  </a:t>
            </a:r>
          </a:p>
          <a:p>
            <a:pPr marL="342900" indent="-342900"/>
            <a:r>
              <a:rPr lang="en-US" altLang="zh-TW" dirty="0" smtClean="0"/>
              <a:t>       (See NO.4 Waveform) </a:t>
            </a:r>
          </a:p>
          <a:p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6643702" y="3643314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7215206" y="3929066"/>
            <a:ext cx="1071570" cy="357190"/>
          </a:xfrm>
          <a:prstGeom prst="wedgeRoundRectCallout">
            <a:avLst>
              <a:gd name="adj1" fmla="val -79997"/>
              <a:gd name="adj2" fmla="val -85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/>
              <a:t>DSG FET </a:t>
            </a:r>
          </a:p>
          <a:p>
            <a:pPr algn="ctr"/>
            <a:r>
              <a:rPr lang="en-US" altLang="zh-TW" sz="1100" dirty="0" smtClean="0"/>
              <a:t>Not Turn OFF</a:t>
            </a:r>
            <a:endParaRPr lang="zh-TW" altLang="en-US" sz="1100" dirty="0"/>
          </a:p>
        </p:txBody>
      </p:sp>
      <p:sp>
        <p:nvSpPr>
          <p:cNvPr id="17" name="圓角矩形 16"/>
          <p:cNvSpPr/>
          <p:nvPr/>
        </p:nvSpPr>
        <p:spPr>
          <a:xfrm>
            <a:off x="6572264" y="1571612"/>
            <a:ext cx="428628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571480"/>
            <a:ext cx="489527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642918"/>
            <a:ext cx="3763091" cy="197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285720" y="142852"/>
            <a:ext cx="4761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No.5: </a:t>
            </a:r>
            <a:r>
              <a:rPr lang="en-US" altLang="zh-TW" sz="1600" dirty="0" smtClean="0"/>
              <a:t>CHARGER OFF </a:t>
            </a:r>
            <a:r>
              <a:rPr lang="en-US" altLang="zh-TW" sz="1600" dirty="0" smtClean="0">
                <a:sym typeface="Wingdings" pitchFamily="2" charset="2"/>
              </a:rPr>
              <a:t></a:t>
            </a:r>
            <a:r>
              <a:rPr lang="en-US" altLang="zh-TW" sz="1600" dirty="0" smtClean="0"/>
              <a:t> Turn ON (FET_EN OFF MODE )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43504" y="3000372"/>
            <a:ext cx="4122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NO.6 : CHARGER </a:t>
            </a:r>
            <a:r>
              <a:rPr lang="en-US" altLang="zh-TW" sz="1400" dirty="0" err="1" smtClean="0"/>
              <a:t>ON</a:t>
            </a:r>
            <a:r>
              <a:rPr lang="en-US" altLang="zh-TW" sz="1400" dirty="0" err="1" smtClean="0">
                <a:sym typeface="Wingdings" pitchFamily="2" charset="2"/>
              </a:rPr>
              <a:t></a:t>
            </a:r>
            <a:r>
              <a:rPr lang="en-US" altLang="zh-TW" sz="1400" dirty="0" err="1" smtClean="0"/>
              <a:t>Turn</a:t>
            </a:r>
            <a:r>
              <a:rPr lang="en-US" altLang="zh-TW" sz="1400" dirty="0" smtClean="0"/>
              <a:t> OFF (FET_EN OFF MODE )</a:t>
            </a:r>
            <a:endParaRPr lang="zh-TW" altLang="en-US" sz="1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714612" y="1000108"/>
            <a:ext cx="77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PACK+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00298" y="1785926"/>
            <a:ext cx="2485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Bq40z60 – DSG to FET(S)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571736" y="2428868"/>
            <a:ext cx="161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B0F0"/>
                </a:solidFill>
              </a:rPr>
              <a:t>DSG FET –  VGS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16" name="弧形向右箭號 15"/>
          <p:cNvSpPr/>
          <p:nvPr/>
        </p:nvSpPr>
        <p:spPr>
          <a:xfrm>
            <a:off x="3714744" y="3786190"/>
            <a:ext cx="500066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6072198" y="2643182"/>
            <a:ext cx="571504" cy="285752"/>
          </a:xfrm>
          <a:prstGeom prst="wedgeRoundRectCallout">
            <a:avLst>
              <a:gd name="adj1" fmla="val 38900"/>
              <a:gd name="adj2" fmla="val -155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CH3</a:t>
            </a:r>
            <a:endParaRPr lang="zh-TW" altLang="en-US" sz="1200" dirty="0"/>
          </a:p>
        </p:txBody>
      </p:sp>
      <p:sp>
        <p:nvSpPr>
          <p:cNvPr id="12" name="圓角矩形圖說文字 11"/>
          <p:cNvSpPr/>
          <p:nvPr/>
        </p:nvSpPr>
        <p:spPr>
          <a:xfrm>
            <a:off x="7286644" y="2643182"/>
            <a:ext cx="571504" cy="285752"/>
          </a:xfrm>
          <a:prstGeom prst="wedgeRoundRectCallout">
            <a:avLst>
              <a:gd name="adj1" fmla="val -82699"/>
              <a:gd name="adj2" fmla="val -152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CH1</a:t>
            </a:r>
            <a:endParaRPr lang="zh-TW" altLang="en-US" sz="1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14282" y="4429132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Test condition  &amp; step: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19V 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Load : NO LOAD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Setup FET _EN = OFF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Turn ON Charger  Form SBS CMD.</a:t>
            </a:r>
          </a:p>
          <a:p>
            <a:pPr marL="342900" indent="-342900"/>
            <a:r>
              <a:rPr lang="en-US" altLang="zh-TW" dirty="0"/>
              <a:t> </a:t>
            </a:r>
            <a:r>
              <a:rPr lang="en-US" altLang="zh-TW" dirty="0" smtClean="0"/>
              <a:t>      (See NO.5 Waveform) </a:t>
            </a:r>
          </a:p>
          <a:p>
            <a:pPr marL="342900" indent="-342900"/>
            <a:r>
              <a:rPr lang="en-US" altLang="zh-TW" dirty="0" smtClean="0"/>
              <a:t>5.   Turn OFF Charger From SBS CMD.</a:t>
            </a:r>
          </a:p>
          <a:p>
            <a:pPr marL="342900" indent="-342900"/>
            <a:r>
              <a:rPr lang="en-US" altLang="zh-TW" dirty="0" smtClean="0"/>
              <a:t>       (See NO.6 Waveform)</a:t>
            </a:r>
          </a:p>
          <a:p>
            <a:endParaRPr lang="zh-TW" altLang="en-US" dirty="0"/>
          </a:p>
        </p:txBody>
      </p:sp>
      <p:sp>
        <p:nvSpPr>
          <p:cNvPr id="17" name="圓角矩形 16"/>
          <p:cNvSpPr/>
          <p:nvPr/>
        </p:nvSpPr>
        <p:spPr>
          <a:xfrm>
            <a:off x="6643702" y="2071678"/>
            <a:ext cx="428628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319718" y="1714488"/>
            <a:ext cx="1824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Change From Diode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</a:rPr>
              <a:t>To resistance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rot="10800000" flipV="1">
            <a:off x="7000892" y="2006876"/>
            <a:ext cx="318826" cy="2076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357562"/>
            <a:ext cx="4429156" cy="331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357718" cy="329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文字方塊 5"/>
          <p:cNvSpPr txBox="1"/>
          <p:nvPr/>
        </p:nvSpPr>
        <p:spPr>
          <a:xfrm>
            <a:off x="214282" y="0"/>
            <a:ext cx="4299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No.7: FET ON </a:t>
            </a:r>
            <a:r>
              <a:rPr lang="en-US" altLang="zh-TW" sz="1600" dirty="0" smtClean="0">
                <a:sym typeface="Wingdings" pitchFamily="2" charset="2"/>
              </a:rPr>
              <a:t></a:t>
            </a:r>
            <a:r>
              <a:rPr lang="en-US" altLang="zh-TW" sz="1600" dirty="0" smtClean="0"/>
              <a:t> FET OFF (CHARGER OFF MODE)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857752" y="3000372"/>
            <a:ext cx="4220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NO.8 : FET ON</a:t>
            </a:r>
            <a:r>
              <a:rPr lang="en-US" altLang="zh-TW" sz="1600" dirty="0" smtClean="0">
                <a:sym typeface="Wingdings" pitchFamily="2" charset="2"/>
              </a:rPr>
              <a:t></a:t>
            </a:r>
            <a:r>
              <a:rPr lang="en-US" altLang="zh-TW" sz="1600" dirty="0" smtClean="0"/>
              <a:t>FET OFF (CHARGER ON MODE)</a:t>
            </a:r>
            <a:endParaRPr lang="zh-TW" altLang="en-US" sz="16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0" y="4143380"/>
            <a:ext cx="4429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Test condition  &amp; step: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19V 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Load : NO LOAD 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Setup Charger OFF mode From SBS CMD.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Turn ON FET_EN =&gt; Turn OFF FET_EN  </a:t>
            </a:r>
          </a:p>
          <a:p>
            <a:pPr marL="342900" indent="-342900"/>
            <a:r>
              <a:rPr lang="en-US" altLang="zh-TW" dirty="0" smtClean="0"/>
              <a:t>       (See NO.7 Waveform) </a:t>
            </a:r>
          </a:p>
          <a:p>
            <a:pPr marL="342900" indent="-342900"/>
            <a:r>
              <a:rPr lang="en-US" altLang="zh-TW" dirty="0" smtClean="0"/>
              <a:t>5.   Setup  Charger ON mode From SBS CMD.</a:t>
            </a:r>
          </a:p>
          <a:p>
            <a:pPr marL="342900" indent="-342900"/>
            <a:r>
              <a:rPr lang="en-US" altLang="zh-TW" dirty="0" smtClean="0"/>
              <a:t>6.   Turn ON FET_EN =&gt; Turn OFF FET_EN  </a:t>
            </a:r>
          </a:p>
          <a:p>
            <a:pPr marL="342900" indent="-342900"/>
            <a:r>
              <a:rPr lang="en-US" altLang="zh-TW" dirty="0" smtClean="0"/>
              <a:t>       (See NO.8 Waveform) </a:t>
            </a:r>
          </a:p>
          <a:p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6643702" y="3643314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圖說文字 15"/>
          <p:cNvSpPr/>
          <p:nvPr/>
        </p:nvSpPr>
        <p:spPr>
          <a:xfrm>
            <a:off x="7215206" y="3929066"/>
            <a:ext cx="1071570" cy="357190"/>
          </a:xfrm>
          <a:prstGeom prst="wedgeRoundRectCallout">
            <a:avLst>
              <a:gd name="adj1" fmla="val -79997"/>
              <a:gd name="adj2" fmla="val -859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smtClean="0"/>
              <a:t>DSG FET </a:t>
            </a:r>
          </a:p>
          <a:p>
            <a:pPr algn="ctr"/>
            <a:r>
              <a:rPr lang="en-US" altLang="zh-TW" sz="1100" dirty="0" smtClean="0"/>
              <a:t>Not Turn OFF</a:t>
            </a:r>
            <a:endParaRPr lang="zh-TW" altLang="en-US" sz="11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1" y="642918"/>
            <a:ext cx="3763091" cy="197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圓角矩形圖說文字 17"/>
          <p:cNvSpPr/>
          <p:nvPr/>
        </p:nvSpPr>
        <p:spPr>
          <a:xfrm>
            <a:off x="6072198" y="2643182"/>
            <a:ext cx="571504" cy="285752"/>
          </a:xfrm>
          <a:prstGeom prst="wedgeRoundRectCallout">
            <a:avLst>
              <a:gd name="adj1" fmla="val 38900"/>
              <a:gd name="adj2" fmla="val -1550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CH3</a:t>
            </a:r>
            <a:endParaRPr lang="zh-TW" altLang="en-US" sz="1200" dirty="0"/>
          </a:p>
        </p:txBody>
      </p:sp>
      <p:sp>
        <p:nvSpPr>
          <p:cNvPr id="19" name="圓角矩形圖說文字 18"/>
          <p:cNvSpPr/>
          <p:nvPr/>
        </p:nvSpPr>
        <p:spPr>
          <a:xfrm>
            <a:off x="7286644" y="2643182"/>
            <a:ext cx="571504" cy="285752"/>
          </a:xfrm>
          <a:prstGeom prst="wedgeRoundRectCallout">
            <a:avLst>
              <a:gd name="adj1" fmla="val -82699"/>
              <a:gd name="adj2" fmla="val -152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CH1</a:t>
            </a:r>
            <a:endParaRPr lang="zh-TW" altLang="en-US" sz="1200" dirty="0"/>
          </a:p>
        </p:txBody>
      </p:sp>
      <p:sp>
        <p:nvSpPr>
          <p:cNvPr id="20" name="圓角矩形 19"/>
          <p:cNvSpPr/>
          <p:nvPr/>
        </p:nvSpPr>
        <p:spPr>
          <a:xfrm>
            <a:off x="6643702" y="2071678"/>
            <a:ext cx="428628" cy="5715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460102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弧形向右箭號 12"/>
          <p:cNvSpPr/>
          <p:nvPr/>
        </p:nvSpPr>
        <p:spPr>
          <a:xfrm>
            <a:off x="3714744" y="3357562"/>
            <a:ext cx="500066" cy="11430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319718" y="1714488"/>
            <a:ext cx="1824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</a:rPr>
              <a:t>Change From Diode</a:t>
            </a:r>
          </a:p>
          <a:p>
            <a:r>
              <a:rPr lang="en-US" altLang="zh-TW" sz="1600" dirty="0" smtClean="0">
                <a:solidFill>
                  <a:srgbClr val="FF0000"/>
                </a:solidFill>
              </a:rPr>
              <a:t>To resistance</a:t>
            </a:r>
            <a:endParaRPr lang="zh-TW" altLang="en-US" sz="1600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>
            <a:stCxn id="21" idx="1"/>
          </p:cNvCxnSpPr>
          <p:nvPr/>
        </p:nvCxnSpPr>
        <p:spPr>
          <a:xfrm rot="10800000" flipV="1">
            <a:off x="7000892" y="2006876"/>
            <a:ext cx="318826" cy="20767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354</Words>
  <Application>Microsoft Office PowerPoint</Application>
  <PresentationFormat>如螢幕大小 (4:3)</PresentationFormat>
  <Paragraphs>65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投影片 1</vt:lpstr>
      <vt:lpstr>投影片 2</vt:lpstr>
      <vt:lpstr>投影片 3</vt:lpstr>
      <vt:lpstr>投影片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Janson_chen</dc:creator>
  <cp:lastModifiedBy>Janson_chen</cp:lastModifiedBy>
  <cp:revision>2</cp:revision>
  <dcterms:created xsi:type="dcterms:W3CDTF">2018-09-01T07:07:22Z</dcterms:created>
  <dcterms:modified xsi:type="dcterms:W3CDTF">2018-09-01T11:10:09Z</dcterms:modified>
</cp:coreProperties>
</file>