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06" r:id="rId2"/>
    <p:sldId id="604" r:id="rId3"/>
    <p:sldId id="639" r:id="rId4"/>
    <p:sldId id="637" r:id="rId5"/>
    <p:sldId id="638" r:id="rId6"/>
    <p:sldId id="640" r:id="rId7"/>
    <p:sldId id="641" r:id="rId8"/>
    <p:sldId id="642" r:id="rId9"/>
    <p:sldId id="643" r:id="rId10"/>
    <p:sldId id="644" r:id="rId11"/>
    <p:sldId id="645" r:id="rId12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D23AD"/>
    <a:srgbClr val="669900"/>
    <a:srgbClr val="996633"/>
    <a:srgbClr val="CC9900"/>
    <a:srgbClr val="CC3300"/>
    <a:srgbClr val="CC6600"/>
    <a:srgbClr val="FF0000"/>
    <a:srgbClr val="FFFF99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27" autoAdjust="0"/>
    <p:restoredTop sz="95268" autoAdjust="0"/>
  </p:normalViewPr>
  <p:slideViewPr>
    <p:cSldViewPr snapToGrid="0">
      <p:cViewPr varScale="1">
        <p:scale>
          <a:sx n="90" d="100"/>
          <a:sy n="90" d="100"/>
        </p:scale>
        <p:origin x="816" y="52"/>
      </p:cViewPr>
      <p:guideLst>
        <p:guide orient="horz" pos="1620"/>
        <p:guide pos="2878"/>
      </p:guideLst>
    </p:cSldViewPr>
  </p:slideViewPr>
  <p:outlineViewPr>
    <p:cViewPr>
      <p:scale>
        <a:sx n="33" d="100"/>
        <a:sy n="33" d="100"/>
      </p:scale>
      <p:origin x="0" y="136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2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/>
          <p:cNvSpPr txBox="1">
            <a:spLocks noChangeArrowheads="1"/>
          </p:cNvSpPr>
          <p:nvPr userDrawn="1"/>
        </p:nvSpPr>
        <p:spPr bwMode="auto">
          <a:xfrm>
            <a:off x="3505200" y="4806157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38089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76179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14268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235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904467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285362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2666253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047146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A18096A3-1C74-4210-9B46-F757C8F29A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5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2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4" y="4511183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  <p:sp>
        <p:nvSpPr>
          <p:cNvPr id="10" name="Rectangle 24"/>
          <p:cNvSpPr txBox="1">
            <a:spLocks noChangeArrowheads="1"/>
          </p:cNvSpPr>
          <p:nvPr userDrawn="1"/>
        </p:nvSpPr>
        <p:spPr bwMode="auto">
          <a:xfrm>
            <a:off x="3505200" y="4806157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38089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76179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14268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235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904467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285362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2666253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047146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A18096A3-1C74-4210-9B46-F757C8F29A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2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4" y="4511183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5200" y="4806157"/>
            <a:ext cx="2133600" cy="154782"/>
          </a:xfrm>
          <a:prstGeom prst="rect">
            <a:avLst/>
          </a:prstGeom>
        </p:spPr>
        <p:txBody>
          <a:bodyPr/>
          <a:lstStyle>
            <a:lvl1pPr algn="ctr">
              <a:defRPr sz="700"/>
            </a:lvl1pPr>
          </a:lstStyle>
          <a:p>
            <a:pPr>
              <a:defRPr/>
            </a:pPr>
            <a:fld id="{A18096A3-1C74-4210-9B46-F757C8F29A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2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4" y="4511183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  <p:sp>
        <p:nvSpPr>
          <p:cNvPr id="10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5200" y="4806157"/>
            <a:ext cx="2133600" cy="154782"/>
          </a:xfrm>
          <a:prstGeom prst="rect">
            <a:avLst/>
          </a:prstGeom>
        </p:spPr>
        <p:txBody>
          <a:bodyPr/>
          <a:lstStyle>
            <a:lvl1pPr algn="ctr">
              <a:defRPr sz="700"/>
            </a:lvl1pPr>
          </a:lstStyle>
          <a:p>
            <a:pPr>
              <a:defRPr/>
            </a:pPr>
            <a:fld id="{A18096A3-1C74-4210-9B46-F757C8F29A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80" y="786358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7" y="889399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9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4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80" y="794150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34013" y="4792965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  <p:sp>
        <p:nvSpPr>
          <p:cNvPr id="11" name="Rectangle 24"/>
          <p:cNvSpPr txBox="1">
            <a:spLocks noChangeArrowheads="1"/>
          </p:cNvSpPr>
          <p:nvPr/>
        </p:nvSpPr>
        <p:spPr>
          <a:xfrm>
            <a:off x="3505200" y="4806157"/>
            <a:ext cx="2133600" cy="15478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38089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76179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14268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235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904467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285362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2666253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047146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A18096A3-1C74-4210-9B46-F757C8F29AA0}" type="slidenum">
              <a:rPr lang="en-US" sz="700" smtClean="0"/>
              <a:pPr>
                <a:defRPr/>
              </a:pPr>
              <a:t>‹#›</a:t>
            </a:fld>
            <a:endParaRPr lang="en-US" sz="7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hf sldNum="0"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7E3C1-9795-43B1-9B7F-8A53BDDDD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437" y="1091902"/>
            <a:ext cx="8458200" cy="1081556"/>
          </a:xfrm>
        </p:spPr>
        <p:txBody>
          <a:bodyPr/>
          <a:lstStyle/>
          <a:p>
            <a:r>
              <a:rPr lang="en-US" altLang="zh-CN" dirty="0"/>
              <a:t>LM5168</a:t>
            </a:r>
            <a:r>
              <a:rPr lang="en-US" dirty="0"/>
              <a:t> verification for Fly-Buck solution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886147-A163-4076-B51B-88D70EC024F5}"/>
              </a:ext>
            </a:extLst>
          </p:cNvPr>
          <p:cNvSpPr txBox="1"/>
          <p:nvPr/>
        </p:nvSpPr>
        <p:spPr>
          <a:xfrm>
            <a:off x="698006" y="3256906"/>
            <a:ext cx="2283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7/18/2023   Chen Yu</a:t>
            </a:r>
          </a:p>
        </p:txBody>
      </p:sp>
    </p:spTree>
    <p:extLst>
      <p:ext uri="{BB962C8B-B14F-4D97-AF65-F5344CB8AC3E}">
        <p14:creationId xmlns:p14="http://schemas.microsoft.com/office/powerpoint/2010/main" val="3851409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642B-D2D6-41BA-983A-EF581512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Sw</a:t>
            </a:r>
            <a:r>
              <a:rPr lang="en-US" dirty="0"/>
              <a:t> 0mA       	 100mA		    250mA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4FACCD-F435-46CB-81DD-91FD45BDB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065" y="1040172"/>
            <a:ext cx="2717870" cy="163072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2FC58D-B393-4723-B895-38C9FED89E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6591" y="1040172"/>
            <a:ext cx="2717871" cy="163072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9B409C-7B8D-4992-AB81-F3178920C4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540" y="1040172"/>
            <a:ext cx="2717869" cy="16307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563969-78C0-4083-9EC0-997DF4D3DC43}"/>
              </a:ext>
            </a:extLst>
          </p:cNvPr>
          <p:cNvSpPr txBox="1"/>
          <p:nvPr/>
        </p:nvSpPr>
        <p:spPr>
          <a:xfrm>
            <a:off x="1805747" y="3380974"/>
            <a:ext cx="6977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Fly-Buck The switching frequency is relatively stable</a:t>
            </a:r>
          </a:p>
        </p:txBody>
      </p:sp>
    </p:spTree>
    <p:extLst>
      <p:ext uri="{BB962C8B-B14F-4D97-AF65-F5344CB8AC3E}">
        <p14:creationId xmlns:p14="http://schemas.microsoft.com/office/powerpoint/2010/main" val="1328754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18FA4-9134-40BE-9C57-4C9C48A53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3717" y="1353881"/>
            <a:ext cx="4566684" cy="1437610"/>
          </a:xfrm>
        </p:spPr>
        <p:txBody>
          <a:bodyPr/>
          <a:lstStyle/>
          <a:p>
            <a:r>
              <a:rPr lang="en-US" altLang="zh-CN" sz="8000" dirty="0"/>
              <a:t>Thanks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251697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8C775-04EE-4F05-9D8D-76E5906EC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Schematic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6D6A00-A4E3-4BE0-8889-D8B821FDA5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823" r="9916" b="15891"/>
          <a:stretch/>
        </p:blipFill>
        <p:spPr>
          <a:xfrm>
            <a:off x="342233" y="717955"/>
            <a:ext cx="8237284" cy="3357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680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18146-DA31-4CF2-9455-AC1D17952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baseline="-25000" dirty="0"/>
              <a:t>o1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708736-BA6C-4F52-87C6-CCFA82D5E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74" y="809776"/>
            <a:ext cx="4002101" cy="24012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23C3784-FA81-48CC-927A-F404EC382D5B}"/>
              </a:ext>
            </a:extLst>
          </p:cNvPr>
          <p:cNvSpPr txBox="1"/>
          <p:nvPr/>
        </p:nvSpPr>
        <p:spPr>
          <a:xfrm>
            <a:off x="637774" y="3995048"/>
            <a:ext cx="3227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in</a:t>
            </a:r>
            <a:r>
              <a:rPr lang="en-US" dirty="0"/>
              <a:t>=24V I</a:t>
            </a:r>
            <a:r>
              <a:rPr lang="en-US" baseline="-25000" dirty="0"/>
              <a:t>o1</a:t>
            </a:r>
            <a:r>
              <a:rPr lang="en-US" dirty="0"/>
              <a:t>=250</a:t>
            </a:r>
            <a:r>
              <a:rPr lang="en-US" altLang="zh-CN" dirty="0"/>
              <a:t>mA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B969CD-07D1-4EA0-A2A2-F966A0B3A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117" y="809776"/>
            <a:ext cx="4002101" cy="24012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B9593C9-0AEC-4FDF-8FB6-CDE055E27703}"/>
              </a:ext>
            </a:extLst>
          </p:cNvPr>
          <p:cNvSpPr/>
          <p:nvPr/>
        </p:nvSpPr>
        <p:spPr>
          <a:xfrm>
            <a:off x="4794838" y="3995048"/>
            <a:ext cx="1905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in</a:t>
            </a:r>
            <a:r>
              <a:rPr lang="en-US" dirty="0"/>
              <a:t>=24V I</a:t>
            </a:r>
            <a:r>
              <a:rPr lang="en-US" baseline="-25000" dirty="0"/>
              <a:t>o1</a:t>
            </a:r>
            <a:r>
              <a:rPr lang="en-US" dirty="0"/>
              <a:t>=0</a:t>
            </a:r>
            <a:r>
              <a:rPr lang="en-US" altLang="zh-CN" dirty="0"/>
              <a:t>mA</a:t>
            </a:r>
          </a:p>
        </p:txBody>
      </p:sp>
    </p:spTree>
    <p:extLst>
      <p:ext uri="{BB962C8B-B14F-4D97-AF65-F5344CB8AC3E}">
        <p14:creationId xmlns:p14="http://schemas.microsoft.com/office/powerpoint/2010/main" val="37070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692B6-DE97-4B30-9BB3-B1A979E53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</a:t>
            </a:r>
            <a:r>
              <a:rPr lang="en-US" altLang="zh-CN" baseline="-25000" dirty="0"/>
              <a:t>o2</a:t>
            </a:r>
            <a:endParaRPr lang="en-US" dirty="0"/>
          </a:p>
        </p:txBody>
      </p:sp>
      <p:pic>
        <p:nvPicPr>
          <p:cNvPr id="1026" name="Picture 2" descr="Screen Image">
            <a:extLst>
              <a:ext uri="{FF2B5EF4-FFF2-40B4-BE49-F238E27FC236}">
                <a16:creationId xmlns:a16="http://schemas.microsoft.com/office/drawing/2014/main" id="{4BE9A2E0-CBB5-4BD9-B842-9FA1A67B8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91" y="840120"/>
            <a:ext cx="4026095" cy="241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2D68600-26EA-46F4-B32C-A8E7A2D427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601" y="840119"/>
            <a:ext cx="4026095" cy="241565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4C96987-BBE1-4E56-9281-28D4B54696D1}"/>
              </a:ext>
            </a:extLst>
          </p:cNvPr>
          <p:cNvSpPr txBox="1"/>
          <p:nvPr/>
        </p:nvSpPr>
        <p:spPr>
          <a:xfrm>
            <a:off x="340242" y="3884428"/>
            <a:ext cx="2863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in</a:t>
            </a:r>
            <a:r>
              <a:rPr lang="en-US" dirty="0"/>
              <a:t>=24V I</a:t>
            </a:r>
            <a:r>
              <a:rPr lang="en-US" baseline="-25000" dirty="0"/>
              <a:t>o2</a:t>
            </a:r>
            <a:r>
              <a:rPr lang="en-US" dirty="0"/>
              <a:t>=0A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7C0A21-3897-4B76-82EF-C01B2A33F8EF}"/>
              </a:ext>
            </a:extLst>
          </p:cNvPr>
          <p:cNvSpPr txBox="1"/>
          <p:nvPr/>
        </p:nvSpPr>
        <p:spPr>
          <a:xfrm>
            <a:off x="4522381" y="3884428"/>
            <a:ext cx="2459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in</a:t>
            </a:r>
            <a:r>
              <a:rPr lang="en-US" dirty="0"/>
              <a:t>=24V I</a:t>
            </a:r>
            <a:r>
              <a:rPr lang="en-US" baseline="-25000" dirty="0"/>
              <a:t>o2</a:t>
            </a:r>
            <a:r>
              <a:rPr lang="en-US" dirty="0"/>
              <a:t>=250</a:t>
            </a:r>
            <a:r>
              <a:rPr lang="en-US" altLang="zh-CN" dirty="0"/>
              <a:t>mA</a:t>
            </a:r>
          </a:p>
        </p:txBody>
      </p:sp>
    </p:spTree>
    <p:extLst>
      <p:ext uri="{BB962C8B-B14F-4D97-AF65-F5344CB8AC3E}">
        <p14:creationId xmlns:p14="http://schemas.microsoft.com/office/powerpoint/2010/main" val="3813518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86466-D48D-4B04-BF64-037658FF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baseline="-25000" dirty="0"/>
              <a:t>o2</a:t>
            </a:r>
            <a:r>
              <a:rPr lang="en-US" dirty="0"/>
              <a:t> ripple 			      V</a:t>
            </a:r>
            <a:r>
              <a:rPr lang="en-US" baseline="-25000" dirty="0"/>
              <a:t>o1</a:t>
            </a:r>
            <a:r>
              <a:rPr lang="en-US" dirty="0"/>
              <a:t> ripple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052C25-956D-4EEA-AF81-110BA824591D}"/>
              </a:ext>
            </a:extLst>
          </p:cNvPr>
          <p:cNvSpPr txBox="1"/>
          <p:nvPr/>
        </p:nvSpPr>
        <p:spPr>
          <a:xfrm>
            <a:off x="4324830" y="4271042"/>
            <a:ext cx="3940655" cy="368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in</a:t>
            </a:r>
            <a:r>
              <a:rPr lang="en-US" dirty="0"/>
              <a:t>=24V I</a:t>
            </a:r>
            <a:r>
              <a:rPr lang="en-US" baseline="-25000" dirty="0"/>
              <a:t>o1</a:t>
            </a:r>
            <a:r>
              <a:rPr lang="en-US" dirty="0"/>
              <a:t>=250mA   I</a:t>
            </a:r>
            <a:r>
              <a:rPr lang="en-US" baseline="-25000" dirty="0"/>
              <a:t>o2</a:t>
            </a:r>
            <a:r>
              <a:rPr lang="en-US" dirty="0"/>
              <a:t>=0mA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5FEF5D-895C-4C90-8BD2-335F40262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7585" y="909719"/>
            <a:ext cx="4029996" cy="241799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B7C1C88-0365-4BE3-9D06-6619849C0C69}"/>
              </a:ext>
            </a:extLst>
          </p:cNvPr>
          <p:cNvSpPr txBox="1"/>
          <p:nvPr/>
        </p:nvSpPr>
        <p:spPr>
          <a:xfrm>
            <a:off x="384175" y="4271042"/>
            <a:ext cx="3940655" cy="368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in</a:t>
            </a:r>
            <a:r>
              <a:rPr lang="en-US" dirty="0"/>
              <a:t>=24V I</a:t>
            </a:r>
            <a:r>
              <a:rPr lang="en-US" baseline="-25000" dirty="0"/>
              <a:t>o2</a:t>
            </a:r>
            <a:r>
              <a:rPr lang="en-US" dirty="0"/>
              <a:t>=250mA  I</a:t>
            </a:r>
            <a:r>
              <a:rPr lang="en-US" baseline="-25000" dirty="0"/>
              <a:t>o1</a:t>
            </a:r>
            <a:r>
              <a:rPr lang="en-US" dirty="0"/>
              <a:t>=0</a:t>
            </a:r>
            <a:r>
              <a:rPr lang="en-US" altLang="zh-CN" dirty="0"/>
              <a:t>mA</a:t>
            </a:r>
            <a:r>
              <a:rPr lang="en-US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834B7A-9CC6-4DF9-A890-41B3C9296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41" y="909719"/>
            <a:ext cx="4029996" cy="241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610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F768F7-C818-44DF-B057-ABAE87663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0875" y="1214066"/>
            <a:ext cx="4010905" cy="24065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454733C-B07B-4B93-B84A-23AD156C4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baseline="-25000" dirty="0"/>
              <a:t>o2</a:t>
            </a:r>
            <a:r>
              <a:rPr lang="en-US" dirty="0"/>
              <a:t> ripple                          V</a:t>
            </a:r>
            <a:r>
              <a:rPr lang="en-US" baseline="-25000" dirty="0"/>
              <a:t>o1</a:t>
            </a:r>
            <a:r>
              <a:rPr lang="en-US" dirty="0"/>
              <a:t> ripp</a:t>
            </a:r>
            <a:r>
              <a:rPr lang="en-US" altLang="zh-CN" dirty="0"/>
              <a:t>le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BC50EE-572E-4864-8954-237AF05AB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645" y="1214066"/>
            <a:ext cx="4010905" cy="24065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89DAFA-F257-441C-A32C-9FE0ABE861AB}"/>
              </a:ext>
            </a:extLst>
          </p:cNvPr>
          <p:cNvSpPr txBox="1"/>
          <p:nvPr/>
        </p:nvSpPr>
        <p:spPr>
          <a:xfrm>
            <a:off x="4460875" y="4116720"/>
            <a:ext cx="3940655" cy="368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in</a:t>
            </a:r>
            <a:r>
              <a:rPr lang="en-US" dirty="0"/>
              <a:t>=24V I</a:t>
            </a:r>
            <a:r>
              <a:rPr lang="en-US" baseline="-25000" dirty="0"/>
              <a:t>o2</a:t>
            </a:r>
            <a:r>
              <a:rPr lang="en-US" dirty="0"/>
              <a:t>=0mA I</a:t>
            </a:r>
            <a:r>
              <a:rPr lang="en-US" baseline="-25000" dirty="0"/>
              <a:t>o1</a:t>
            </a:r>
            <a:r>
              <a:rPr lang="en-US" dirty="0"/>
              <a:t>=0mA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AA41FE-13FC-43DF-BF61-8DC632722411}"/>
              </a:ext>
            </a:extLst>
          </p:cNvPr>
          <p:cNvSpPr txBox="1"/>
          <p:nvPr/>
        </p:nvSpPr>
        <p:spPr>
          <a:xfrm>
            <a:off x="231775" y="4116720"/>
            <a:ext cx="3940655" cy="368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in</a:t>
            </a:r>
            <a:r>
              <a:rPr lang="en-US" dirty="0"/>
              <a:t>=24V I</a:t>
            </a:r>
            <a:r>
              <a:rPr lang="en-US" baseline="-25000" dirty="0"/>
              <a:t>o2</a:t>
            </a:r>
            <a:r>
              <a:rPr lang="en-US" dirty="0"/>
              <a:t>=0mA I</a:t>
            </a:r>
            <a:r>
              <a:rPr lang="en-US" baseline="-25000" dirty="0"/>
              <a:t>o1</a:t>
            </a:r>
            <a:r>
              <a:rPr lang="en-US" dirty="0"/>
              <a:t>=0mA </a:t>
            </a:r>
          </a:p>
        </p:txBody>
      </p:sp>
    </p:spTree>
    <p:extLst>
      <p:ext uri="{BB962C8B-B14F-4D97-AF65-F5344CB8AC3E}">
        <p14:creationId xmlns:p14="http://schemas.microsoft.com/office/powerpoint/2010/main" val="3539876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915C5-1A46-4B54-8E53-C5B09F1DE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baseline="-25000" dirty="0"/>
              <a:t>o2</a:t>
            </a:r>
            <a:r>
              <a:rPr lang="en-US" dirty="0"/>
              <a:t> ripper 				V</a:t>
            </a:r>
            <a:r>
              <a:rPr lang="en-US" baseline="-25000" dirty="0"/>
              <a:t>o1</a:t>
            </a:r>
            <a:r>
              <a:rPr lang="en-US" dirty="0"/>
              <a:t> ripper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68926D-0A91-4913-AA09-344C20381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8120" y="950227"/>
            <a:ext cx="4118411" cy="247104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31F63CC-35B1-499B-835F-E12E1F2FB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359" y="950227"/>
            <a:ext cx="4118412" cy="247104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B83E2FB-75E1-4ECA-B419-400D37217BB0}"/>
              </a:ext>
            </a:extLst>
          </p:cNvPr>
          <p:cNvSpPr txBox="1"/>
          <p:nvPr/>
        </p:nvSpPr>
        <p:spPr>
          <a:xfrm>
            <a:off x="231775" y="4085696"/>
            <a:ext cx="3588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baseline="-25000" dirty="0"/>
              <a:t>o1</a:t>
            </a:r>
            <a:r>
              <a:rPr lang="en-US" dirty="0"/>
              <a:t>=250mA   I</a:t>
            </a:r>
            <a:r>
              <a:rPr lang="en-US" baseline="-25000" dirty="0"/>
              <a:t>o2</a:t>
            </a:r>
            <a:r>
              <a:rPr lang="en-US" dirty="0"/>
              <a:t>=0mA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6C1205-E9CB-4551-B0A8-414FC6A8CFD9}"/>
              </a:ext>
            </a:extLst>
          </p:cNvPr>
          <p:cNvSpPr txBox="1"/>
          <p:nvPr/>
        </p:nvSpPr>
        <p:spPr>
          <a:xfrm>
            <a:off x="4818120" y="4085696"/>
            <a:ext cx="3249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baseline="-25000" dirty="0"/>
              <a:t>o2</a:t>
            </a:r>
            <a:r>
              <a:rPr lang="en-US" dirty="0"/>
              <a:t>=250mA   I</a:t>
            </a:r>
            <a:r>
              <a:rPr lang="en-US" baseline="-25000" dirty="0"/>
              <a:t>o1</a:t>
            </a:r>
            <a:r>
              <a:rPr lang="en-US" dirty="0"/>
              <a:t>=0mA</a:t>
            </a:r>
          </a:p>
        </p:txBody>
      </p:sp>
    </p:spTree>
    <p:extLst>
      <p:ext uri="{BB962C8B-B14F-4D97-AF65-F5344CB8AC3E}">
        <p14:creationId xmlns:p14="http://schemas.microsoft.com/office/powerpoint/2010/main" val="706143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D8D3B-71E3-4A44-979D-EEBDC0E76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up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8A4052-273A-4427-8868-8DCE851DF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69" y="924178"/>
            <a:ext cx="3945065" cy="236703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5647A4-A600-4F39-B182-766EFD7BB16D}"/>
              </a:ext>
            </a:extLst>
          </p:cNvPr>
          <p:cNvSpPr txBox="1"/>
          <p:nvPr/>
        </p:nvSpPr>
        <p:spPr>
          <a:xfrm>
            <a:off x="4174813" y="1166067"/>
            <a:ext cx="9427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in</a:t>
            </a:r>
            <a:r>
              <a:rPr lang="en-US" dirty="0"/>
              <a:t> EN</a:t>
            </a:r>
          </a:p>
          <a:p>
            <a:r>
              <a:rPr lang="en-US" dirty="0"/>
              <a:t>PG</a:t>
            </a:r>
          </a:p>
          <a:p>
            <a:endParaRPr lang="en-US" dirty="0"/>
          </a:p>
          <a:p>
            <a:r>
              <a:rPr lang="en-US" dirty="0" err="1"/>
              <a:t>V</a:t>
            </a:r>
            <a:r>
              <a:rPr lang="en-US" baseline="-25000" dirty="0" err="1"/>
              <a:t>out</a:t>
            </a:r>
            <a:endParaRPr lang="en-US" baseline="-25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7EBACB-7F65-42EA-9B6D-EFFEFC5553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7566" y="924179"/>
            <a:ext cx="3945065" cy="236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962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E6EC2-A081-41B5-AFB4-E0F99BF69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down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3D5A68-2C60-4C6A-9235-B915D565E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0" y="921487"/>
            <a:ext cx="3978630" cy="238717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CDCC5C1-7FE8-4883-9BE1-94608457B9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248" y="921487"/>
            <a:ext cx="3978632" cy="238717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04818FE-8450-49E3-9676-7F927F2CDB75}"/>
              </a:ext>
            </a:extLst>
          </p:cNvPr>
          <p:cNvSpPr txBox="1"/>
          <p:nvPr/>
        </p:nvSpPr>
        <p:spPr>
          <a:xfrm>
            <a:off x="4018750" y="1160289"/>
            <a:ext cx="12678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in</a:t>
            </a:r>
            <a:r>
              <a:rPr lang="en-US" dirty="0"/>
              <a:t>    EN</a:t>
            </a:r>
          </a:p>
          <a:p>
            <a:endParaRPr lang="en-US" dirty="0"/>
          </a:p>
          <a:p>
            <a:r>
              <a:rPr lang="en-US" dirty="0"/>
              <a:t>PG   </a:t>
            </a:r>
            <a:r>
              <a:rPr lang="en-US" dirty="0" err="1"/>
              <a:t>PG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V</a:t>
            </a:r>
            <a:r>
              <a:rPr lang="en-US" baseline="-25000" dirty="0" err="1"/>
              <a:t>out</a:t>
            </a:r>
            <a:r>
              <a:rPr lang="en-US" baseline="-25000" dirty="0"/>
              <a:t>    </a:t>
            </a:r>
            <a:r>
              <a:rPr lang="en-US" dirty="0" err="1"/>
              <a:t>V</a:t>
            </a:r>
            <a:r>
              <a:rPr lang="en-US" baseline="-25000" dirty="0" err="1"/>
              <a:t>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57087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43118</TotalTime>
  <Words>103</Words>
  <Application>Microsoft Office PowerPoint</Application>
  <PresentationFormat>On-screen Show (16:9)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Blank</vt:lpstr>
      <vt:lpstr>LM5168 verification for Fly-Buck solution </vt:lpstr>
      <vt:lpstr>Schematic</vt:lpstr>
      <vt:lpstr>Vo1</vt:lpstr>
      <vt:lpstr>Vo2</vt:lpstr>
      <vt:lpstr>Vo2 ripple          Vo1 ripple</vt:lpstr>
      <vt:lpstr>Vo2 ripple                          Vo1 ripple</vt:lpstr>
      <vt:lpstr>Vo2 ripper     Vo1 ripper</vt:lpstr>
      <vt:lpstr>Power up</vt:lpstr>
      <vt:lpstr>Power down</vt:lpstr>
      <vt:lpstr>Sw 0mA         100mA      250mA</vt:lpstr>
      <vt:lpstr>Thanks</vt:lpstr>
    </vt:vector>
  </TitlesOfParts>
  <Company>Texas Instruments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FAE summit -- PSR flyback</dc:title>
  <dc:creator>Timothy Hegarty</dc:creator>
  <cp:lastModifiedBy>Chen, change</cp:lastModifiedBy>
  <cp:revision>833</cp:revision>
  <dcterms:created xsi:type="dcterms:W3CDTF">2017-08-25T20:56:50Z</dcterms:created>
  <dcterms:modified xsi:type="dcterms:W3CDTF">2023-07-18T03:34:26Z</dcterms:modified>
</cp:coreProperties>
</file>