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0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9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2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3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A7C-0F98-40B2-84CB-1D8D3476F5DF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A4D33-D9E0-419F-8416-A1348BE53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34096" y="772732"/>
            <a:ext cx="11338448" cy="5924190"/>
            <a:chOff x="734096" y="772732"/>
            <a:chExt cx="11338448" cy="5924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0572" t="39216" r="19348" b="22404"/>
            <a:stretch/>
          </p:blipFill>
          <p:spPr>
            <a:xfrm>
              <a:off x="734096" y="772732"/>
              <a:ext cx="9118243" cy="28075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4429" t="17385" r="7174" b="9199"/>
            <a:stretch/>
          </p:blipFill>
          <p:spPr>
            <a:xfrm>
              <a:off x="2884867" y="3580327"/>
              <a:ext cx="5164429" cy="3116595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>
            <a:xfrm>
              <a:off x="7765961" y="2009104"/>
              <a:ext cx="3050853" cy="3953814"/>
            </a:xfrm>
            <a:custGeom>
              <a:avLst/>
              <a:gdLst>
                <a:gd name="connsiteX0" fmla="*/ 1712890 w 3050853"/>
                <a:gd name="connsiteY0" fmla="*/ 0 h 3953814"/>
                <a:gd name="connsiteX1" fmla="*/ 2743200 w 3050853"/>
                <a:gd name="connsiteY1" fmla="*/ 115910 h 3953814"/>
                <a:gd name="connsiteX2" fmla="*/ 3039414 w 3050853"/>
                <a:gd name="connsiteY2" fmla="*/ 1249251 h 3953814"/>
                <a:gd name="connsiteX3" fmla="*/ 2434107 w 3050853"/>
                <a:gd name="connsiteY3" fmla="*/ 2228045 h 3953814"/>
                <a:gd name="connsiteX4" fmla="*/ 0 w 3050853"/>
                <a:gd name="connsiteY4" fmla="*/ 3953814 h 3953814"/>
                <a:gd name="connsiteX5" fmla="*/ 0 w 3050853"/>
                <a:gd name="connsiteY5" fmla="*/ 3953814 h 395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0853" h="3953814">
                  <a:moveTo>
                    <a:pt x="1712890" y="0"/>
                  </a:moveTo>
                  <a:lnTo>
                    <a:pt x="2743200" y="115910"/>
                  </a:lnTo>
                  <a:cubicBezTo>
                    <a:pt x="2964287" y="324118"/>
                    <a:pt x="3090930" y="897228"/>
                    <a:pt x="3039414" y="1249251"/>
                  </a:cubicBezTo>
                  <a:cubicBezTo>
                    <a:pt x="2987898" y="1601274"/>
                    <a:pt x="2940676" y="1777285"/>
                    <a:pt x="2434107" y="2228045"/>
                  </a:cubicBezTo>
                  <a:cubicBezTo>
                    <a:pt x="1927538" y="2678805"/>
                    <a:pt x="0" y="3953814"/>
                    <a:pt x="0" y="3953814"/>
                  </a:cubicBezTo>
                  <a:lnTo>
                    <a:pt x="0" y="395381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7650051" y="2252307"/>
              <a:ext cx="2532475" cy="3916673"/>
            </a:xfrm>
            <a:custGeom>
              <a:avLst/>
              <a:gdLst>
                <a:gd name="connsiteX0" fmla="*/ 1854557 w 2532475"/>
                <a:gd name="connsiteY0" fmla="*/ 40132 h 3916673"/>
                <a:gd name="connsiteX1" fmla="*/ 2382591 w 2532475"/>
                <a:gd name="connsiteY1" fmla="*/ 207558 h 3916673"/>
                <a:gd name="connsiteX2" fmla="*/ 2331076 w 2532475"/>
                <a:gd name="connsiteY2" fmla="*/ 1649992 h 3916673"/>
                <a:gd name="connsiteX3" fmla="*/ 2369712 w 2532475"/>
                <a:gd name="connsiteY3" fmla="*/ 2680301 h 3916673"/>
                <a:gd name="connsiteX4" fmla="*/ 0 w 2532475"/>
                <a:gd name="connsiteY4" fmla="*/ 3916673 h 391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2475" h="3916673">
                  <a:moveTo>
                    <a:pt x="1854557" y="40132"/>
                  </a:moveTo>
                  <a:cubicBezTo>
                    <a:pt x="2078864" y="-10310"/>
                    <a:pt x="2303171" y="-60752"/>
                    <a:pt x="2382591" y="207558"/>
                  </a:cubicBezTo>
                  <a:cubicBezTo>
                    <a:pt x="2462011" y="475868"/>
                    <a:pt x="2333222" y="1237868"/>
                    <a:pt x="2331076" y="1649992"/>
                  </a:cubicBezTo>
                  <a:cubicBezTo>
                    <a:pt x="2328930" y="2062116"/>
                    <a:pt x="2758225" y="2302521"/>
                    <a:pt x="2369712" y="2680301"/>
                  </a:cubicBezTo>
                  <a:cubicBezTo>
                    <a:pt x="1981199" y="3058081"/>
                    <a:pt x="990599" y="3487377"/>
                    <a:pt x="0" y="391667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688687" y="5370490"/>
              <a:ext cx="3090930" cy="965916"/>
            </a:xfrm>
            <a:custGeom>
              <a:avLst/>
              <a:gdLst>
                <a:gd name="connsiteX0" fmla="*/ 0 w 3090930"/>
                <a:gd name="connsiteY0" fmla="*/ 965916 h 965916"/>
                <a:gd name="connsiteX1" fmla="*/ 1867437 w 3090930"/>
                <a:gd name="connsiteY1" fmla="*/ 540913 h 965916"/>
                <a:gd name="connsiteX2" fmla="*/ 3090930 w 3090930"/>
                <a:gd name="connsiteY2" fmla="*/ 0 h 965916"/>
                <a:gd name="connsiteX3" fmla="*/ 3090930 w 3090930"/>
                <a:gd name="connsiteY3" fmla="*/ 0 h 96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0930" h="965916">
                  <a:moveTo>
                    <a:pt x="0" y="965916"/>
                  </a:moveTo>
                  <a:cubicBezTo>
                    <a:pt x="676141" y="833907"/>
                    <a:pt x="1352282" y="701899"/>
                    <a:pt x="1867437" y="540913"/>
                  </a:cubicBezTo>
                  <a:cubicBezTo>
                    <a:pt x="2382592" y="379927"/>
                    <a:pt x="3090930" y="0"/>
                    <a:pt x="3090930" y="0"/>
                  </a:cubicBezTo>
                  <a:lnTo>
                    <a:pt x="309093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41237" y="5059902"/>
              <a:ext cx="2431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GND connect to where?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565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RetKedKrai</dc:creator>
  <cp:lastModifiedBy>RetKedKrai</cp:lastModifiedBy>
  <cp:revision>2</cp:revision>
  <dcterms:created xsi:type="dcterms:W3CDTF">2015-11-04T07:14:24Z</dcterms:created>
  <dcterms:modified xsi:type="dcterms:W3CDTF">2015-11-04T07:15:02Z</dcterms:modified>
</cp:coreProperties>
</file>