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64" r:id="rId3"/>
    <p:sldId id="265" r:id="rId4"/>
    <p:sldId id="268" r:id="rId5"/>
    <p:sldId id="267" r:id="rId6"/>
    <p:sldId id="256" r:id="rId7"/>
    <p:sldId id="257" r:id="rId8"/>
    <p:sldId id="258" r:id="rId9"/>
    <p:sldId id="259" r:id="rId10"/>
    <p:sldId id="262" r:id="rId11"/>
    <p:sldId id="263" r:id="rId12"/>
    <p:sldId id="269" r:id="rId1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2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66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A218E-6616-403D-99B6-3E333BA78562}" type="datetimeFigureOut">
              <a:rPr lang="ko-KR" altLang="en-US" smtClean="0"/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D75E8-9312-46A1-9448-4C8CF9C755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9256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A218E-6616-403D-99B6-3E333BA78562}" type="datetimeFigureOut">
              <a:rPr lang="ko-KR" altLang="en-US" smtClean="0"/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D75E8-9312-46A1-9448-4C8CF9C755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0735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A218E-6616-403D-99B6-3E333BA78562}" type="datetimeFigureOut">
              <a:rPr lang="ko-KR" altLang="en-US" smtClean="0"/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D75E8-9312-46A1-9448-4C8CF9C755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3037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A218E-6616-403D-99B6-3E333BA78562}" type="datetimeFigureOut">
              <a:rPr lang="ko-KR" altLang="en-US" smtClean="0"/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D75E8-9312-46A1-9448-4C8CF9C755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280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A218E-6616-403D-99B6-3E333BA78562}" type="datetimeFigureOut">
              <a:rPr lang="ko-KR" altLang="en-US" smtClean="0"/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D75E8-9312-46A1-9448-4C8CF9C755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1692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A218E-6616-403D-99B6-3E333BA78562}" type="datetimeFigureOut">
              <a:rPr lang="ko-KR" altLang="en-US" smtClean="0"/>
              <a:t>2019-02-27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D75E8-9312-46A1-9448-4C8CF9C755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044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A218E-6616-403D-99B6-3E333BA78562}" type="datetimeFigureOut">
              <a:rPr lang="ko-KR" altLang="en-US" smtClean="0"/>
              <a:t>2019-02-27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D75E8-9312-46A1-9448-4C8CF9C755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3069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A218E-6616-403D-99B6-3E333BA78562}" type="datetimeFigureOut">
              <a:rPr lang="ko-KR" altLang="en-US" smtClean="0"/>
              <a:t>2019-02-27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D75E8-9312-46A1-9448-4C8CF9C755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2220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A218E-6616-403D-99B6-3E333BA78562}" type="datetimeFigureOut">
              <a:rPr lang="ko-KR" altLang="en-US" smtClean="0"/>
              <a:t>2019-02-27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D75E8-9312-46A1-9448-4C8CF9C755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2472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A218E-6616-403D-99B6-3E333BA78562}" type="datetimeFigureOut">
              <a:rPr lang="ko-KR" altLang="en-US" smtClean="0"/>
              <a:t>2019-02-27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D75E8-9312-46A1-9448-4C8CF9C755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0222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A218E-6616-403D-99B6-3E333BA78562}" type="datetimeFigureOut">
              <a:rPr lang="ko-KR" altLang="en-US" smtClean="0"/>
              <a:t>2019-02-27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D75E8-9312-46A1-9448-4C8CF9C755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985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A218E-6616-403D-99B6-3E333BA78562}" type="datetimeFigureOut">
              <a:rPr lang="ko-KR" altLang="en-US" smtClean="0"/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D75E8-9312-46A1-9448-4C8CF9C755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970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1662" y="244366"/>
            <a:ext cx="2731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Main </a:t>
            </a:r>
            <a:r>
              <a:rPr lang="en-US" altLang="ko-KR" dirty="0" err="1" smtClean="0"/>
              <a:t>B’d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Rev.A</a:t>
            </a:r>
            <a:r>
              <a:rPr lang="ko-KR" altLang="en-US" dirty="0"/>
              <a:t> </a:t>
            </a:r>
            <a:r>
              <a:rPr lang="en-US" altLang="ko-KR" dirty="0" smtClean="0"/>
              <a:t>vs </a:t>
            </a:r>
            <a:r>
              <a:rPr lang="en-US" altLang="ko-KR" dirty="0" err="1" smtClean="0"/>
              <a:t>Rev.B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87196" y="1204698"/>
            <a:ext cx="11837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[QUESTION] </a:t>
            </a:r>
            <a:endParaRPr lang="en-US" altLang="ko-KR" dirty="0"/>
          </a:p>
          <a:p>
            <a:pPr marL="342900" indent="-342900">
              <a:buAutoNum type="arabicPeriod"/>
            </a:pPr>
            <a:r>
              <a:rPr lang="en-US" altLang="ko-KR" dirty="0" smtClean="0"/>
              <a:t>When TI Recommend Value was applied to REV.B with TPS40107, there is a strange symptom. </a:t>
            </a:r>
            <a:endParaRPr lang="en-US" altLang="ko-KR" dirty="0"/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289121"/>
              </p:ext>
            </p:extLst>
          </p:nvPr>
        </p:nvGraphicFramePr>
        <p:xfrm>
          <a:off x="496161" y="1980295"/>
          <a:ext cx="11025278" cy="2500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683">
                  <a:extLst>
                    <a:ext uri="{9D8B030D-6E8A-4147-A177-3AD203B41FA5}">
                      <a16:colId xmlns:a16="http://schemas.microsoft.com/office/drawing/2014/main" val="3950808892"/>
                    </a:ext>
                  </a:extLst>
                </a:gridCol>
                <a:gridCol w="2219498">
                  <a:extLst>
                    <a:ext uri="{9D8B030D-6E8A-4147-A177-3AD203B41FA5}">
                      <a16:colId xmlns:a16="http://schemas.microsoft.com/office/drawing/2014/main" val="1707191184"/>
                    </a:ext>
                  </a:extLst>
                </a:gridCol>
                <a:gridCol w="2202005">
                  <a:extLst>
                    <a:ext uri="{9D8B030D-6E8A-4147-A177-3AD203B41FA5}">
                      <a16:colId xmlns:a16="http://schemas.microsoft.com/office/drawing/2014/main" val="100142245"/>
                    </a:ext>
                  </a:extLst>
                </a:gridCol>
                <a:gridCol w="1887857">
                  <a:extLst>
                    <a:ext uri="{9D8B030D-6E8A-4147-A177-3AD203B41FA5}">
                      <a16:colId xmlns:a16="http://schemas.microsoft.com/office/drawing/2014/main" val="3590861539"/>
                    </a:ext>
                  </a:extLst>
                </a:gridCol>
                <a:gridCol w="1787235">
                  <a:extLst>
                    <a:ext uri="{9D8B030D-6E8A-4147-A177-3AD203B41FA5}">
                      <a16:colId xmlns:a16="http://schemas.microsoft.com/office/drawing/2014/main" val="3317476644"/>
                    </a:ext>
                  </a:extLst>
                </a:gridCol>
              </a:tblGrid>
              <a:tr h="62506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Input</a:t>
                      </a:r>
                      <a:r>
                        <a:rPr lang="en-US" altLang="ko-KR" sz="1800" baseline="0" dirty="0" smtClean="0"/>
                        <a:t> Power </a:t>
                      </a:r>
                      <a:endParaRPr lang="ko-KR" altLang="en-US" sz="18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TPS</a:t>
                      </a:r>
                      <a:r>
                        <a:rPr lang="en-US" altLang="ko-KR" sz="1800" baseline="0" dirty="0" smtClean="0"/>
                        <a:t>40170 Output Voltage Setting </a:t>
                      </a:r>
                      <a:endParaRPr lang="ko-KR" altLang="en-US" sz="1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Without Load</a:t>
                      </a:r>
                      <a:endParaRPr lang="ko-KR" altLang="en-US" sz="1800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With Load</a:t>
                      </a:r>
                      <a:endParaRPr lang="ko-KR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41140598"/>
                  </a:ext>
                </a:extLst>
              </a:tr>
              <a:tr h="62506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24V</a:t>
                      </a:r>
                      <a:endParaRPr lang="ko-KR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REV.A</a:t>
                      </a:r>
                      <a:endParaRPr lang="ko-KR" altLang="en-US" sz="1800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~12[V</a:t>
                      </a:r>
                      <a:r>
                        <a:rPr lang="en-US" altLang="ko-KR" sz="1800" dirty="0" smtClean="0"/>
                        <a:t>]</a:t>
                      </a:r>
                      <a:endParaRPr lang="ko-KR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12V</a:t>
                      </a:r>
                      <a:r>
                        <a:rPr lang="en-US" altLang="ko-KR" sz="1800" baseline="0" dirty="0" smtClean="0"/>
                        <a:t> OK</a:t>
                      </a:r>
                      <a:endParaRPr lang="ko-KR" altLang="en-US" sz="1800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12V OK </a:t>
                      </a:r>
                      <a:endParaRPr lang="ko-KR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328629378"/>
                  </a:ext>
                </a:extLst>
              </a:tr>
              <a:tr h="62506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24V</a:t>
                      </a:r>
                      <a:endParaRPr lang="ko-KR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REV.B</a:t>
                      </a:r>
                      <a:endParaRPr lang="ko-KR" altLang="en-US" sz="1800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~6.4[V</a:t>
                      </a:r>
                      <a:r>
                        <a:rPr lang="en-US" altLang="ko-KR" sz="1800" dirty="0" smtClean="0"/>
                        <a:t>]</a:t>
                      </a:r>
                      <a:endParaRPr lang="ko-KR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6.6[V]</a:t>
                      </a:r>
                      <a:r>
                        <a:rPr lang="en-US" altLang="ko-KR" sz="1800" baseline="0" dirty="0" smtClean="0"/>
                        <a:t> OK</a:t>
                      </a:r>
                      <a:endParaRPr lang="ko-KR" altLang="en-US" sz="1800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6.6[V] OK</a:t>
                      </a:r>
                      <a:endParaRPr lang="ko-KR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19426086"/>
                  </a:ext>
                </a:extLst>
              </a:tr>
              <a:tr h="62506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24V </a:t>
                      </a:r>
                      <a:endParaRPr lang="ko-KR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REV.B</a:t>
                      </a:r>
                      <a:endParaRPr lang="ko-KR" altLang="en-US" sz="1800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~12[V</a:t>
                      </a:r>
                      <a:r>
                        <a:rPr lang="en-US" altLang="ko-KR" sz="1800" dirty="0" smtClean="0"/>
                        <a:t>]</a:t>
                      </a:r>
                      <a:endParaRPr lang="ko-KR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12[V] OK</a:t>
                      </a:r>
                      <a:endParaRPr lang="ko-KR" altLang="en-US" sz="1800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3[V] N.G </a:t>
                      </a:r>
                      <a:endParaRPr lang="ko-KR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3283862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91662" y="4880081"/>
            <a:ext cx="118372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[PCB REV.B History] </a:t>
            </a:r>
            <a:endParaRPr lang="en-US" altLang="ko-KR" dirty="0"/>
          </a:p>
          <a:p>
            <a:pPr marL="342900" indent="-342900">
              <a:buAutoNum type="arabicPeriod"/>
            </a:pPr>
            <a:r>
              <a:rPr lang="en-US" altLang="ko-KR" dirty="0" smtClean="0"/>
              <a:t>Changed R/L/C </a:t>
            </a:r>
            <a:r>
              <a:rPr lang="en-US" altLang="ko-KR" dirty="0" smtClean="0"/>
              <a:t>value</a:t>
            </a:r>
            <a:endParaRPr lang="en-US" altLang="ko-KR" dirty="0" smtClean="0"/>
          </a:p>
          <a:p>
            <a:pPr marL="342900" indent="-342900">
              <a:buAutoNum type="arabicPeriod"/>
            </a:pPr>
            <a:r>
              <a:rPr lang="en-US" altLang="ko-KR" dirty="0" smtClean="0"/>
              <a:t>Added Power/GND Via </a:t>
            </a:r>
          </a:p>
        </p:txBody>
      </p:sp>
    </p:spTree>
    <p:extLst>
      <p:ext uri="{BB962C8B-B14F-4D97-AF65-F5344CB8AC3E}">
        <p14:creationId xmlns:p14="http://schemas.microsoft.com/office/powerpoint/2010/main" val="388270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1662" y="244366"/>
            <a:ext cx="2969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Main </a:t>
            </a:r>
            <a:r>
              <a:rPr lang="en-US" altLang="ko-KR" dirty="0" err="1" smtClean="0"/>
              <a:t>B’d</a:t>
            </a:r>
            <a:r>
              <a:rPr lang="en-US" altLang="ko-KR" dirty="0" smtClean="0"/>
              <a:t> Layer 6 (signal 2)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23158" y="5733049"/>
            <a:ext cx="742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Rev.A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303858" y="5733049"/>
            <a:ext cx="724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Rev.B</a:t>
            </a:r>
            <a:endParaRPr lang="ko-KR" altLang="en-US" dirty="0"/>
          </a:p>
        </p:txBody>
      </p:sp>
      <p:grpSp>
        <p:nvGrpSpPr>
          <p:cNvPr id="19" name="그룹 18"/>
          <p:cNvGrpSpPr/>
          <p:nvPr/>
        </p:nvGrpSpPr>
        <p:grpSpPr>
          <a:xfrm>
            <a:off x="470778" y="1765742"/>
            <a:ext cx="9348530" cy="3979034"/>
            <a:chOff x="496347" y="1022076"/>
            <a:chExt cx="12916854" cy="5010150"/>
          </a:xfrm>
        </p:grpSpPr>
        <p:pic>
          <p:nvPicPr>
            <p:cNvPr id="3" name="그림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6347" y="1022076"/>
              <a:ext cx="5529436" cy="5010150"/>
            </a:xfrm>
            <a:prstGeom prst="rect">
              <a:avLst/>
            </a:prstGeom>
          </p:spPr>
        </p:pic>
        <p:sp>
          <p:nvSpPr>
            <p:cNvPr id="7" name="타원 6"/>
            <p:cNvSpPr/>
            <p:nvPr/>
          </p:nvSpPr>
          <p:spPr>
            <a:xfrm>
              <a:off x="1380309" y="2327383"/>
              <a:ext cx="732269" cy="502527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/>
          </p:nvSpPr>
          <p:spPr>
            <a:xfrm>
              <a:off x="2796492" y="2144111"/>
              <a:ext cx="732269" cy="62273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/>
          </p:nvSpPr>
          <p:spPr>
            <a:xfrm>
              <a:off x="1746443" y="4508939"/>
              <a:ext cx="732269" cy="62273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/>
          </p:nvSpPr>
          <p:spPr>
            <a:xfrm>
              <a:off x="839926" y="4579884"/>
              <a:ext cx="732269" cy="62273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타원 12"/>
            <p:cNvSpPr/>
            <p:nvPr/>
          </p:nvSpPr>
          <p:spPr>
            <a:xfrm>
              <a:off x="2521739" y="5001110"/>
              <a:ext cx="732269" cy="1031116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타원 23"/>
            <p:cNvSpPr/>
            <p:nvPr/>
          </p:nvSpPr>
          <p:spPr>
            <a:xfrm>
              <a:off x="1656124" y="1657301"/>
              <a:ext cx="1751302" cy="1092370"/>
            </a:xfrm>
            <a:prstGeom prst="ellipse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타원 24"/>
            <p:cNvSpPr/>
            <p:nvPr/>
          </p:nvSpPr>
          <p:spPr>
            <a:xfrm>
              <a:off x="11661899" y="1737540"/>
              <a:ext cx="1751302" cy="1092370"/>
            </a:xfrm>
            <a:prstGeom prst="ellipse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8" name="그룹 17"/>
          <p:cNvGrpSpPr/>
          <p:nvPr/>
        </p:nvGrpSpPr>
        <p:grpSpPr>
          <a:xfrm>
            <a:off x="7688568" y="1752099"/>
            <a:ext cx="3955266" cy="3979034"/>
            <a:chOff x="6639162" y="1022076"/>
            <a:chExt cx="5019675" cy="5010150"/>
          </a:xfrm>
        </p:grpSpPr>
        <p:pic>
          <p:nvPicPr>
            <p:cNvPr id="2" name="그림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639162" y="1022076"/>
              <a:ext cx="5019675" cy="5010150"/>
            </a:xfrm>
            <a:prstGeom prst="rect">
              <a:avLst/>
            </a:prstGeom>
          </p:spPr>
        </p:pic>
        <p:sp>
          <p:nvSpPr>
            <p:cNvPr id="8" name="타원 7"/>
            <p:cNvSpPr/>
            <p:nvPr/>
          </p:nvSpPr>
          <p:spPr>
            <a:xfrm>
              <a:off x="7450033" y="2390445"/>
              <a:ext cx="732269" cy="502527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타원 8"/>
            <p:cNvSpPr/>
            <p:nvPr/>
          </p:nvSpPr>
          <p:spPr>
            <a:xfrm>
              <a:off x="8931992" y="2144111"/>
              <a:ext cx="732269" cy="62273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타원 13"/>
            <p:cNvSpPr/>
            <p:nvPr/>
          </p:nvSpPr>
          <p:spPr>
            <a:xfrm>
              <a:off x="8618639" y="5001110"/>
              <a:ext cx="732269" cy="1031116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/>
            <p:cNvSpPr/>
            <p:nvPr/>
          </p:nvSpPr>
          <p:spPr>
            <a:xfrm>
              <a:off x="6975327" y="4579884"/>
              <a:ext cx="732269" cy="62273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타원 15"/>
            <p:cNvSpPr/>
            <p:nvPr/>
          </p:nvSpPr>
          <p:spPr>
            <a:xfrm>
              <a:off x="7994159" y="4497115"/>
              <a:ext cx="544852" cy="788275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cxnSp>
        <p:nvCxnSpPr>
          <p:cNvPr id="21" name="직선 연결선 20"/>
          <p:cNvCxnSpPr/>
          <p:nvPr/>
        </p:nvCxnSpPr>
        <p:spPr>
          <a:xfrm flipV="1">
            <a:off x="2135500" y="2270234"/>
            <a:ext cx="2896378" cy="252249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1"/>
          <p:cNvCxnSpPr/>
          <p:nvPr/>
        </p:nvCxnSpPr>
        <p:spPr>
          <a:xfrm>
            <a:off x="7167803" y="2185352"/>
            <a:ext cx="2080499" cy="471504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그림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46750" y="884184"/>
            <a:ext cx="2681435" cy="3073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408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1662" y="244366"/>
            <a:ext cx="2929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Main </a:t>
            </a:r>
            <a:r>
              <a:rPr lang="en-US" altLang="ko-KR" dirty="0" err="1" smtClean="0"/>
              <a:t>B’d</a:t>
            </a:r>
            <a:r>
              <a:rPr lang="en-US" altLang="ko-KR" dirty="0" smtClean="0"/>
              <a:t> Layer 8 (Bottom)</a:t>
            </a:r>
            <a:endParaRPr lang="ko-KR" altLang="en-US" dirty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9934" y="692526"/>
            <a:ext cx="4662888" cy="5345668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679" y="692526"/>
            <a:ext cx="4724664" cy="534566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80675" y="6038194"/>
            <a:ext cx="742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Rev.A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18897" y="6038194"/>
            <a:ext cx="724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Rev.B</a:t>
            </a:r>
            <a:endParaRPr lang="ko-KR" altLang="en-US" dirty="0"/>
          </a:p>
        </p:txBody>
      </p:sp>
      <p:sp>
        <p:nvSpPr>
          <p:cNvPr id="7" name="타원 6"/>
          <p:cNvSpPr/>
          <p:nvPr/>
        </p:nvSpPr>
        <p:spPr>
          <a:xfrm>
            <a:off x="2267275" y="4361569"/>
            <a:ext cx="713400" cy="105388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>
            <a:off x="8318897" y="4308793"/>
            <a:ext cx="713400" cy="105388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/>
        </p:nvSpPr>
        <p:spPr>
          <a:xfrm>
            <a:off x="6710342" y="3720661"/>
            <a:ext cx="920260" cy="91680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/>
        </p:nvSpPr>
        <p:spPr>
          <a:xfrm>
            <a:off x="658720" y="3775840"/>
            <a:ext cx="920260" cy="91680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/>
        </p:nvSpPr>
        <p:spPr>
          <a:xfrm>
            <a:off x="1184591" y="1995536"/>
            <a:ext cx="788778" cy="58212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타원 15"/>
          <p:cNvSpPr/>
          <p:nvPr/>
        </p:nvSpPr>
        <p:spPr>
          <a:xfrm>
            <a:off x="7236213" y="2028867"/>
            <a:ext cx="788778" cy="58212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타원 16"/>
          <p:cNvSpPr/>
          <p:nvPr/>
        </p:nvSpPr>
        <p:spPr>
          <a:xfrm>
            <a:off x="8505497" y="1836684"/>
            <a:ext cx="724020" cy="66397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타원 17"/>
          <p:cNvSpPr/>
          <p:nvPr/>
        </p:nvSpPr>
        <p:spPr>
          <a:xfrm>
            <a:off x="2453875" y="1863072"/>
            <a:ext cx="724020" cy="66397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타원 18"/>
          <p:cNvSpPr/>
          <p:nvPr/>
        </p:nvSpPr>
        <p:spPr>
          <a:xfrm>
            <a:off x="3606555" y="2195060"/>
            <a:ext cx="728962" cy="50872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타원 19"/>
          <p:cNvSpPr/>
          <p:nvPr/>
        </p:nvSpPr>
        <p:spPr>
          <a:xfrm>
            <a:off x="9710023" y="2286599"/>
            <a:ext cx="616391" cy="50872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타원 20"/>
          <p:cNvSpPr/>
          <p:nvPr/>
        </p:nvSpPr>
        <p:spPr>
          <a:xfrm>
            <a:off x="8559311" y="1080537"/>
            <a:ext cx="616391" cy="50872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타원 21"/>
          <p:cNvSpPr/>
          <p:nvPr/>
        </p:nvSpPr>
        <p:spPr>
          <a:xfrm>
            <a:off x="2547797" y="1049488"/>
            <a:ext cx="616391" cy="50872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타원 23"/>
          <p:cNvSpPr/>
          <p:nvPr/>
        </p:nvSpPr>
        <p:spPr>
          <a:xfrm>
            <a:off x="1729388" y="3978875"/>
            <a:ext cx="391074" cy="60100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타원 24"/>
          <p:cNvSpPr/>
          <p:nvPr/>
        </p:nvSpPr>
        <p:spPr>
          <a:xfrm>
            <a:off x="7720285" y="3775839"/>
            <a:ext cx="454136" cy="91680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8536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1662" y="244366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p:pic>
        <p:nvPicPr>
          <p:cNvPr id="24" name="그림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5843" y="2002724"/>
            <a:ext cx="2657475" cy="23622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5" name="TextBox 24"/>
          <p:cNvSpPr txBox="1"/>
          <p:nvPr/>
        </p:nvSpPr>
        <p:spPr>
          <a:xfrm>
            <a:off x="4694498" y="4364924"/>
            <a:ext cx="2700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PCB Layer configuration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52468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1662" y="244366"/>
            <a:ext cx="3506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Main </a:t>
            </a:r>
            <a:r>
              <a:rPr lang="en-US" altLang="ko-KR" dirty="0" err="1" smtClean="0"/>
              <a:t>B’d</a:t>
            </a:r>
            <a:r>
              <a:rPr lang="en-US" altLang="ko-KR" dirty="0" smtClean="0"/>
              <a:t> Layer </a:t>
            </a:r>
            <a:r>
              <a:rPr lang="en-US" altLang="ko-KR" dirty="0" err="1" smtClean="0"/>
              <a:t>Rev.A</a:t>
            </a:r>
            <a:r>
              <a:rPr lang="ko-KR" altLang="en-US" dirty="0"/>
              <a:t> </a:t>
            </a:r>
            <a:r>
              <a:rPr lang="en-US" altLang="ko-KR" dirty="0" smtClean="0"/>
              <a:t>Schematic</a:t>
            </a:r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23" y="1317733"/>
            <a:ext cx="12036898" cy="4476094"/>
          </a:xfrm>
          <a:prstGeom prst="rect">
            <a:avLst/>
          </a:prstGeom>
        </p:spPr>
      </p:pic>
      <p:sp>
        <p:nvSpPr>
          <p:cNvPr id="7" name="타원 6"/>
          <p:cNvSpPr/>
          <p:nvPr/>
        </p:nvSpPr>
        <p:spPr>
          <a:xfrm>
            <a:off x="11360111" y="2762906"/>
            <a:ext cx="552044" cy="327136"/>
          </a:xfrm>
          <a:prstGeom prst="ellipse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타원 4"/>
          <p:cNvSpPr/>
          <p:nvPr/>
        </p:nvSpPr>
        <p:spPr>
          <a:xfrm>
            <a:off x="10046701" y="1878676"/>
            <a:ext cx="1665932" cy="6650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7311814" y="4289367"/>
            <a:ext cx="793095" cy="6650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/>
        </p:nvSpPr>
        <p:spPr>
          <a:xfrm>
            <a:off x="5095702" y="4289367"/>
            <a:ext cx="648392" cy="6650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>
            <a:off x="3987646" y="4796443"/>
            <a:ext cx="1108056" cy="6650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/>
        </p:nvSpPr>
        <p:spPr>
          <a:xfrm>
            <a:off x="1404851" y="4954384"/>
            <a:ext cx="2493818" cy="110559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/>
        </p:nvSpPr>
        <p:spPr>
          <a:xfrm>
            <a:off x="1660082" y="3757352"/>
            <a:ext cx="2327564" cy="6650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/>
        </p:nvSpPr>
        <p:spPr>
          <a:xfrm>
            <a:off x="2044770" y="3070421"/>
            <a:ext cx="1673322" cy="4962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9095924" y="59700"/>
            <a:ext cx="3040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dirty="0" smtClean="0"/>
              <a:t>Red circle = changed value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81967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1662" y="244366"/>
            <a:ext cx="3491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Main </a:t>
            </a:r>
            <a:r>
              <a:rPr lang="en-US" altLang="ko-KR" dirty="0" err="1" smtClean="0"/>
              <a:t>B’d</a:t>
            </a:r>
            <a:r>
              <a:rPr lang="en-US" altLang="ko-KR" dirty="0" smtClean="0"/>
              <a:t> Layer </a:t>
            </a:r>
            <a:r>
              <a:rPr lang="en-US" altLang="ko-KR" dirty="0" err="1" smtClean="0"/>
              <a:t>Rev.B</a:t>
            </a:r>
            <a:r>
              <a:rPr lang="ko-KR" altLang="en-US" dirty="0" smtClean="0"/>
              <a:t> </a:t>
            </a:r>
            <a:r>
              <a:rPr lang="en-US" altLang="ko-KR" dirty="0" smtClean="0"/>
              <a:t>Schematic</a:t>
            </a:r>
            <a:endParaRPr lang="ko-KR" altLang="en-US" dirty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45" y="1244380"/>
            <a:ext cx="12006748" cy="4857751"/>
          </a:xfrm>
          <a:prstGeom prst="rect">
            <a:avLst/>
          </a:prstGeom>
        </p:spPr>
      </p:pic>
      <p:sp>
        <p:nvSpPr>
          <p:cNvPr id="5" name="타원 4"/>
          <p:cNvSpPr/>
          <p:nvPr/>
        </p:nvSpPr>
        <p:spPr>
          <a:xfrm>
            <a:off x="11525649" y="2818085"/>
            <a:ext cx="552044" cy="327136"/>
          </a:xfrm>
          <a:prstGeom prst="ellipse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164499" y="4832990"/>
            <a:ext cx="597799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700" dirty="0" smtClean="0"/>
              <a:t>(1005)523</a:t>
            </a:r>
            <a:endParaRPr lang="ko-KR" altLang="en-US" sz="700" dirty="0"/>
          </a:p>
        </p:txBody>
      </p:sp>
      <p:sp>
        <p:nvSpPr>
          <p:cNvPr id="8" name="타원 7"/>
          <p:cNvSpPr/>
          <p:nvPr/>
        </p:nvSpPr>
        <p:spPr>
          <a:xfrm>
            <a:off x="10046701" y="1878676"/>
            <a:ext cx="1665932" cy="6650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/>
        </p:nvSpPr>
        <p:spPr>
          <a:xfrm>
            <a:off x="7031469" y="4267998"/>
            <a:ext cx="793095" cy="89420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>
            <a:off x="4505498" y="4364167"/>
            <a:ext cx="648392" cy="79803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/>
        </p:nvSpPr>
        <p:spPr>
          <a:xfrm>
            <a:off x="3308464" y="5127852"/>
            <a:ext cx="1197033" cy="40840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/>
        </p:nvSpPr>
        <p:spPr>
          <a:xfrm>
            <a:off x="903624" y="5279473"/>
            <a:ext cx="2493818" cy="110559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/>
        </p:nvSpPr>
        <p:spPr>
          <a:xfrm>
            <a:off x="1069878" y="3887867"/>
            <a:ext cx="2327564" cy="6650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/>
        </p:nvSpPr>
        <p:spPr>
          <a:xfrm>
            <a:off x="1454566" y="3145221"/>
            <a:ext cx="1673322" cy="4962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/>
        </p:nvSpPr>
        <p:spPr>
          <a:xfrm>
            <a:off x="925637" y="2913170"/>
            <a:ext cx="1485054" cy="34401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9095924" y="59700"/>
            <a:ext cx="3040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dirty="0" smtClean="0"/>
              <a:t>Red circle = changed value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78101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1662" y="244366"/>
            <a:ext cx="3267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Scope shots of SW waveform</a:t>
            </a:r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8510" y="741800"/>
            <a:ext cx="4288221" cy="2696219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5104" y="741800"/>
            <a:ext cx="4288221" cy="2696219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0316" y="3753013"/>
            <a:ext cx="4286415" cy="2695083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5104" y="3753013"/>
            <a:ext cx="4288221" cy="269621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86255" y="1795296"/>
            <a:ext cx="22938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err="1" smtClean="0"/>
              <a:t>Vout</a:t>
            </a:r>
            <a:r>
              <a:rPr lang="en-US" altLang="ko-KR" dirty="0" smtClean="0"/>
              <a:t> = 6.4V or 12V</a:t>
            </a:r>
          </a:p>
          <a:p>
            <a:pPr algn="ctr"/>
            <a:r>
              <a:rPr lang="en-US" altLang="ko-KR" dirty="0" smtClean="0"/>
              <a:t>normal</a:t>
            </a:r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76452" y="4915888"/>
            <a:ext cx="15134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err="1" smtClean="0"/>
              <a:t>Vout</a:t>
            </a:r>
            <a:r>
              <a:rPr lang="en-US" altLang="ko-KR" dirty="0" smtClean="0"/>
              <a:t> = 3.3V</a:t>
            </a:r>
          </a:p>
          <a:p>
            <a:pPr algn="ctr"/>
            <a:r>
              <a:rPr lang="en-US" altLang="ko-KR" dirty="0" smtClean="0"/>
              <a:t>abnormal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43141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1662" y="244366"/>
            <a:ext cx="3293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Scope shots of the gate drive</a:t>
            </a:r>
            <a:endParaRPr lang="ko-KR" altLang="en-US" dirty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146" y="670857"/>
            <a:ext cx="3621940" cy="2277295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2453" y="670856"/>
            <a:ext cx="3621941" cy="2277295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6761" y="670856"/>
            <a:ext cx="3621941" cy="2277295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2450" y="3611124"/>
            <a:ext cx="3621944" cy="2277297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6761" y="3611124"/>
            <a:ext cx="3621943" cy="2277297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146" y="3611124"/>
            <a:ext cx="3621937" cy="227729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28146" y="3094972"/>
            <a:ext cx="4997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Waveform when abnormal   //   </a:t>
            </a:r>
            <a:r>
              <a:rPr lang="en-US" altLang="ko-KR" dirty="0" err="1" smtClean="0"/>
              <a:t>Vout</a:t>
            </a:r>
            <a:r>
              <a:rPr lang="en-US" altLang="ko-KR" dirty="0" smtClean="0"/>
              <a:t> = 3.3V </a:t>
            </a:r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9409630" y="24525"/>
            <a:ext cx="22290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dirty="0" smtClean="0"/>
              <a:t>Blue Line = HDRV</a:t>
            </a:r>
          </a:p>
          <a:p>
            <a:pPr algn="r"/>
            <a:r>
              <a:rPr lang="en-US" altLang="ko-KR" dirty="0" smtClean="0"/>
              <a:t>Yellow Line = LDRV</a:t>
            </a:r>
            <a:endParaRPr lang="ko-KR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28146" y="6182062"/>
            <a:ext cx="5495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Waveform when normal   //   </a:t>
            </a:r>
            <a:r>
              <a:rPr lang="en-US" altLang="ko-KR" dirty="0" err="1" smtClean="0"/>
              <a:t>Vout</a:t>
            </a:r>
            <a:r>
              <a:rPr lang="en-US" altLang="ko-KR" dirty="0" smtClean="0"/>
              <a:t> = 6.4V or 12V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91614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1662" y="244366"/>
            <a:ext cx="2530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Main </a:t>
            </a:r>
            <a:r>
              <a:rPr lang="en-US" altLang="ko-KR" dirty="0" err="1" smtClean="0"/>
              <a:t>B’d</a:t>
            </a:r>
            <a:r>
              <a:rPr lang="en-US" altLang="ko-KR" dirty="0" smtClean="0"/>
              <a:t> Layer 1 (Top)</a:t>
            </a:r>
            <a:endParaRPr lang="ko-KR" alt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375" y="740980"/>
            <a:ext cx="4203990" cy="54864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957027" y="6227380"/>
            <a:ext cx="742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Rev.A</a:t>
            </a:r>
            <a:endParaRPr lang="ko-KR" altLang="en-US" dirty="0"/>
          </a:p>
        </p:txBody>
      </p:sp>
      <p:sp>
        <p:nvSpPr>
          <p:cNvPr id="11" name="타원 10"/>
          <p:cNvSpPr/>
          <p:nvPr/>
        </p:nvSpPr>
        <p:spPr>
          <a:xfrm>
            <a:off x="3598624" y="993227"/>
            <a:ext cx="394138" cy="46508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/>
        </p:nvSpPr>
        <p:spPr>
          <a:xfrm>
            <a:off x="2957027" y="2546131"/>
            <a:ext cx="394138" cy="21283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/>
        </p:nvSpPr>
        <p:spPr>
          <a:xfrm>
            <a:off x="1561613" y="2382563"/>
            <a:ext cx="552044" cy="32713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타원 17"/>
          <p:cNvSpPr/>
          <p:nvPr/>
        </p:nvSpPr>
        <p:spPr>
          <a:xfrm>
            <a:off x="4869321" y="2485040"/>
            <a:ext cx="552044" cy="32713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타원 21"/>
          <p:cNvSpPr/>
          <p:nvPr/>
        </p:nvSpPr>
        <p:spPr>
          <a:xfrm>
            <a:off x="4851161" y="2039084"/>
            <a:ext cx="570204" cy="46763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타원 22"/>
          <p:cNvSpPr/>
          <p:nvPr/>
        </p:nvSpPr>
        <p:spPr>
          <a:xfrm>
            <a:off x="1543453" y="4482739"/>
            <a:ext cx="570204" cy="46763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타원 25"/>
          <p:cNvSpPr/>
          <p:nvPr/>
        </p:nvSpPr>
        <p:spPr>
          <a:xfrm>
            <a:off x="3193510" y="4958257"/>
            <a:ext cx="602183" cy="55179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타원 28"/>
          <p:cNvSpPr/>
          <p:nvPr/>
        </p:nvSpPr>
        <p:spPr>
          <a:xfrm>
            <a:off x="2477395" y="4449816"/>
            <a:ext cx="602183" cy="55179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1" name="그림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6779" y="740980"/>
            <a:ext cx="4029075" cy="5486400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8295249" y="6227380"/>
            <a:ext cx="724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Rev.B</a:t>
            </a:r>
            <a:endParaRPr lang="ko-KR" altLang="en-US" dirty="0"/>
          </a:p>
        </p:txBody>
      </p:sp>
      <p:sp>
        <p:nvSpPr>
          <p:cNvPr id="33" name="타원 32"/>
          <p:cNvSpPr/>
          <p:nvPr/>
        </p:nvSpPr>
        <p:spPr>
          <a:xfrm>
            <a:off x="8946931" y="1072055"/>
            <a:ext cx="394138" cy="46508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타원 33"/>
          <p:cNvSpPr/>
          <p:nvPr/>
        </p:nvSpPr>
        <p:spPr>
          <a:xfrm>
            <a:off x="8363356" y="1860331"/>
            <a:ext cx="394138" cy="21283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타원 34"/>
          <p:cNvSpPr/>
          <p:nvPr/>
        </p:nvSpPr>
        <p:spPr>
          <a:xfrm>
            <a:off x="7638142" y="1746030"/>
            <a:ext cx="552044" cy="32713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타원 35"/>
          <p:cNvSpPr/>
          <p:nvPr/>
        </p:nvSpPr>
        <p:spPr>
          <a:xfrm>
            <a:off x="6980864" y="2431830"/>
            <a:ext cx="552044" cy="32713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타원 36"/>
          <p:cNvSpPr/>
          <p:nvPr/>
        </p:nvSpPr>
        <p:spPr>
          <a:xfrm>
            <a:off x="10293810" y="2666343"/>
            <a:ext cx="552044" cy="32713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타원 37"/>
          <p:cNvSpPr/>
          <p:nvPr/>
        </p:nvSpPr>
        <p:spPr>
          <a:xfrm>
            <a:off x="10152908" y="2078497"/>
            <a:ext cx="570204" cy="46763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타원 38"/>
          <p:cNvSpPr/>
          <p:nvPr/>
        </p:nvSpPr>
        <p:spPr>
          <a:xfrm>
            <a:off x="6891760" y="4449816"/>
            <a:ext cx="746382" cy="61879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타원 39"/>
          <p:cNvSpPr/>
          <p:nvPr/>
        </p:nvSpPr>
        <p:spPr>
          <a:xfrm>
            <a:off x="8560425" y="5068614"/>
            <a:ext cx="746382" cy="76462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타원 40"/>
          <p:cNvSpPr/>
          <p:nvPr/>
        </p:nvSpPr>
        <p:spPr>
          <a:xfrm>
            <a:off x="7905761" y="4388148"/>
            <a:ext cx="602183" cy="77505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3193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1662" y="244366"/>
            <a:ext cx="2969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Main </a:t>
            </a:r>
            <a:r>
              <a:rPr lang="en-US" altLang="ko-KR" dirty="0" err="1" smtClean="0"/>
              <a:t>B’d</a:t>
            </a:r>
            <a:r>
              <a:rPr lang="en-US" altLang="ko-KR" dirty="0" smtClean="0"/>
              <a:t> Layer 3 (signal 1)</a:t>
            </a:r>
            <a:endParaRPr lang="ko-KR" alt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4049" y="765225"/>
            <a:ext cx="3986870" cy="5461227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7731" y="771354"/>
            <a:ext cx="4125475" cy="545509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957027" y="6227380"/>
            <a:ext cx="742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Rev.A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295249" y="6227380"/>
            <a:ext cx="724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Rev.B</a:t>
            </a:r>
            <a:endParaRPr lang="ko-KR" altLang="en-US" dirty="0"/>
          </a:p>
        </p:txBody>
      </p:sp>
      <p:sp>
        <p:nvSpPr>
          <p:cNvPr id="9" name="타원 8"/>
          <p:cNvSpPr/>
          <p:nvPr/>
        </p:nvSpPr>
        <p:spPr>
          <a:xfrm>
            <a:off x="2160703" y="4613383"/>
            <a:ext cx="552044" cy="90454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>
            <a:off x="7686517" y="4463611"/>
            <a:ext cx="552044" cy="90454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8126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1662" y="244366"/>
            <a:ext cx="2666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Main </a:t>
            </a:r>
            <a:r>
              <a:rPr lang="en-US" altLang="ko-KR" dirty="0" err="1" smtClean="0"/>
              <a:t>B’d</a:t>
            </a:r>
            <a:r>
              <a:rPr lang="en-US" altLang="ko-KR" dirty="0" smtClean="0"/>
              <a:t> Layer 4 (Pwr1)</a:t>
            </a:r>
            <a:endParaRPr lang="ko-KR" altLang="en-US" dirty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9248" y="773004"/>
            <a:ext cx="4212021" cy="535752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6343" y="773004"/>
            <a:ext cx="4063509" cy="53575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58098" y="6130524"/>
            <a:ext cx="742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Rev.A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296320" y="6130524"/>
            <a:ext cx="724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Rev.B</a:t>
            </a:r>
            <a:endParaRPr lang="ko-KR" altLang="en-US" dirty="0"/>
          </a:p>
        </p:txBody>
      </p:sp>
      <p:sp>
        <p:nvSpPr>
          <p:cNvPr id="7" name="타원 6"/>
          <p:cNvSpPr/>
          <p:nvPr/>
        </p:nvSpPr>
        <p:spPr>
          <a:xfrm>
            <a:off x="4196527" y="5398502"/>
            <a:ext cx="552044" cy="59120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3148372" y="1288830"/>
            <a:ext cx="1573399" cy="12494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/>
        </p:nvSpPr>
        <p:spPr>
          <a:xfrm>
            <a:off x="8366758" y="1139057"/>
            <a:ext cx="1573399" cy="12494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/>
        </p:nvSpPr>
        <p:spPr>
          <a:xfrm>
            <a:off x="9777520" y="5595571"/>
            <a:ext cx="552044" cy="59120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/>
        </p:nvSpPr>
        <p:spPr>
          <a:xfrm>
            <a:off x="8957714" y="5102898"/>
            <a:ext cx="552044" cy="59120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/>
        </p:nvSpPr>
        <p:spPr>
          <a:xfrm>
            <a:off x="8106619" y="3825891"/>
            <a:ext cx="552044" cy="59120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/>
        </p:nvSpPr>
        <p:spPr>
          <a:xfrm>
            <a:off x="3308800" y="5539317"/>
            <a:ext cx="552044" cy="59120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타원 15"/>
          <p:cNvSpPr/>
          <p:nvPr/>
        </p:nvSpPr>
        <p:spPr>
          <a:xfrm>
            <a:off x="2496876" y="4038783"/>
            <a:ext cx="552044" cy="59120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타원 16"/>
          <p:cNvSpPr/>
          <p:nvPr/>
        </p:nvSpPr>
        <p:spPr>
          <a:xfrm>
            <a:off x="1850490" y="3597348"/>
            <a:ext cx="552044" cy="59120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타원 17"/>
          <p:cNvSpPr/>
          <p:nvPr/>
        </p:nvSpPr>
        <p:spPr>
          <a:xfrm>
            <a:off x="7554575" y="3316321"/>
            <a:ext cx="552044" cy="59120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타원 20"/>
          <p:cNvSpPr/>
          <p:nvPr/>
        </p:nvSpPr>
        <p:spPr>
          <a:xfrm>
            <a:off x="6865890" y="3316321"/>
            <a:ext cx="552044" cy="59120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타원 21"/>
          <p:cNvSpPr/>
          <p:nvPr/>
        </p:nvSpPr>
        <p:spPr>
          <a:xfrm>
            <a:off x="1072836" y="3580698"/>
            <a:ext cx="552044" cy="59120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타원 22"/>
          <p:cNvSpPr/>
          <p:nvPr/>
        </p:nvSpPr>
        <p:spPr>
          <a:xfrm>
            <a:off x="1482899" y="1686911"/>
            <a:ext cx="703649" cy="59120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타원 24"/>
          <p:cNvSpPr/>
          <p:nvPr/>
        </p:nvSpPr>
        <p:spPr>
          <a:xfrm>
            <a:off x="7187376" y="1617935"/>
            <a:ext cx="703649" cy="59120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3502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1662" y="244366"/>
            <a:ext cx="2666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Main </a:t>
            </a:r>
            <a:r>
              <a:rPr lang="en-US" altLang="ko-KR" dirty="0" err="1" smtClean="0"/>
              <a:t>B’d</a:t>
            </a:r>
            <a:r>
              <a:rPr lang="en-US" altLang="ko-KR" dirty="0" smtClean="0"/>
              <a:t> Layer 5 (Pwr2)</a:t>
            </a:r>
            <a:endParaRPr lang="ko-KR" altLang="en-US" dirty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3867" y="906189"/>
            <a:ext cx="4724400" cy="512445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218" y="906189"/>
            <a:ext cx="4970908" cy="51244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58098" y="6030639"/>
            <a:ext cx="742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Rev.A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296320" y="6030639"/>
            <a:ext cx="724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Rev.B</a:t>
            </a:r>
            <a:endParaRPr lang="ko-KR" altLang="en-US" dirty="0"/>
          </a:p>
        </p:txBody>
      </p:sp>
      <p:sp>
        <p:nvSpPr>
          <p:cNvPr id="7" name="타원 6"/>
          <p:cNvSpPr/>
          <p:nvPr/>
        </p:nvSpPr>
        <p:spPr>
          <a:xfrm>
            <a:off x="2682076" y="4305957"/>
            <a:ext cx="552044" cy="69959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8382641" y="4305957"/>
            <a:ext cx="552044" cy="89666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/>
        </p:nvSpPr>
        <p:spPr>
          <a:xfrm>
            <a:off x="7642249" y="3651688"/>
            <a:ext cx="552044" cy="89666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>
            <a:off x="6613867" y="3717706"/>
            <a:ext cx="712124" cy="76462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/>
        </p:nvSpPr>
        <p:spPr>
          <a:xfrm>
            <a:off x="945931" y="3846786"/>
            <a:ext cx="630622" cy="54391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/>
        </p:nvSpPr>
        <p:spPr>
          <a:xfrm>
            <a:off x="1972907" y="3772885"/>
            <a:ext cx="533377" cy="65426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/>
        </p:nvSpPr>
        <p:spPr>
          <a:xfrm>
            <a:off x="1439530" y="1552576"/>
            <a:ext cx="799173" cy="58036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타원 15"/>
          <p:cNvSpPr/>
          <p:nvPr/>
        </p:nvSpPr>
        <p:spPr>
          <a:xfrm>
            <a:off x="7044275" y="1552576"/>
            <a:ext cx="799173" cy="58036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타원 16"/>
          <p:cNvSpPr/>
          <p:nvPr/>
        </p:nvSpPr>
        <p:spPr>
          <a:xfrm>
            <a:off x="2834533" y="1371600"/>
            <a:ext cx="865884" cy="66231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타원 17"/>
          <p:cNvSpPr/>
          <p:nvPr/>
        </p:nvSpPr>
        <p:spPr>
          <a:xfrm>
            <a:off x="8501743" y="1371600"/>
            <a:ext cx="865884" cy="66231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2273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1765</TotalTime>
  <Words>204</Words>
  <Application>Microsoft Office PowerPoint</Application>
  <PresentationFormat>와이드스크린</PresentationFormat>
  <Paragraphs>60</Paragraphs>
  <Slides>12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5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rodin</dc:creator>
  <cp:lastModifiedBy>rodin</cp:lastModifiedBy>
  <cp:revision>21</cp:revision>
  <dcterms:created xsi:type="dcterms:W3CDTF">2019-02-26T04:33:08Z</dcterms:created>
  <dcterms:modified xsi:type="dcterms:W3CDTF">2019-02-27T10:04:37Z</dcterms:modified>
</cp:coreProperties>
</file>