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58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638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311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050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37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07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967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110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0489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074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9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0CF6E-246B-4CFE-8753-732908827AE9}" type="datetimeFigureOut">
              <a:rPr lang="ko-KR" altLang="en-US" smtClean="0"/>
              <a:t>2019-04-09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FFED-1660-4604-9C52-244C24EE30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9853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244408" cy="239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84984"/>
            <a:ext cx="8459533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93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AutoBVT</dc:creator>
  <cp:lastModifiedBy>AutoBVT</cp:lastModifiedBy>
  <cp:revision>1</cp:revision>
  <dcterms:created xsi:type="dcterms:W3CDTF">2019-04-09T09:08:39Z</dcterms:created>
  <dcterms:modified xsi:type="dcterms:W3CDTF">2019-04-09T09:10:37Z</dcterms:modified>
</cp:coreProperties>
</file>