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5" d="100"/>
          <a:sy n="125" d="100"/>
        </p:scale>
        <p:origin x="-732" y="-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AFD4D-A526-44E7-9E47-A584E98F55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F9486-3F39-4DA1-9C69-CD40BCEE8E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439F8-C1E8-4694-B0A8-FED2E5159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C8D2B-E558-4091-8289-3D6849B30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55CC5A-8B17-4BC9-AAA5-0B4571CA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4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1A0B9-39EB-47D6-A3F1-04C0B08CB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293F0-1BCD-4C97-B42B-45F737741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6FF1A-C3C7-4446-B6E0-2916107A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3A896-5683-4EAC-948F-39C31F95B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05604-D873-472F-A324-EB45930C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9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A164C-C531-4945-9A65-3BC3A1E220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12766F-48BB-49AF-80F2-2871D48BFB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992B9-BBB5-4DBF-92BA-3F96DBCA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2F77C-08A6-49AC-A985-246652F0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0E88C-6F02-4E19-AA77-8E9F5CCC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5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16418-CA8E-4000-AE56-5E2DF3A34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9F54B-0CF6-425D-ACD3-A18755E1C9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FE657-53A9-4AEF-9500-8776F506B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02733-C476-4EFB-B457-93820C0A7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CCD77-9C0D-42AF-906A-130FB0F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4219E-799A-4492-939C-C1EF955B2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E65AC-4145-47A4-B0C5-059412DA4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FBB90-CB29-4384-9884-F1CF0F9E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F79E1-CC16-479B-B609-3C395F528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46A1-862A-493D-9058-047422ED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047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C163-0E77-4891-B8CC-CE499F020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1DBF8-8264-4A40-B1CC-7ABA2543E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02E21-9F54-492E-A982-E7B7931EE0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0BA78-2B9E-451B-9B28-554E1AC8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3C6A6-5E39-48A7-B879-294FF0102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27FE2-D001-4C02-A71E-4B4B8C421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AEDD3-B234-4FB1-8848-34562414B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D897B-19EF-48C7-916C-D0BEEB218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88B8C-FEA5-4E46-9B4B-6881455BF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F828B9-4620-4F3A-8A8A-8179A1E234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B8BC9-8216-46B0-B299-BB33A9265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09523E-A02F-49B7-8A21-76F551AEE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190013-A9A3-46CD-B08C-23E88319D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6206D9-0AE1-4CCE-B481-71C395C24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6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2B20-0EDD-4872-9104-F22F8FACB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39943-8125-4714-9EC0-D33FC6EB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16AEF6-6C71-4D09-9B6D-A26DD0E9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E96137-DDB4-4B4D-A3FC-F983B195C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57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249F9E-6D41-4C4A-BE84-F9E0EAF27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0D703D-7B56-4854-9C46-A2488AD67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04763-9025-4EC9-9AE4-5D7E00095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5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FCD94-1C61-4DF1-9665-3022F940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19F6-E9D1-47FF-ADDA-18ADCF1B44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A66DD-AAF2-4BBD-971F-2F1DFFFB9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945383-CF54-4DFD-88AE-1AD8B13D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34370C-6049-4CD9-8137-2B9A45EA4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1612D-82DC-4B52-9B93-D919CD57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C6BAD-0698-49AF-992F-BC4ABB33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AA77D5-37EA-4178-A888-8BF43E937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F0116-3AA3-453B-BA3C-4190C3677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04416-77A2-4919-BAAB-DD963A819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68B96-7A7E-4587-A89A-EA7F5185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06C7B-A370-47BB-916D-EB416E644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8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6D9AE6-C49F-4C2F-BDA1-34E37BE6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DD0384-D0C4-4F74-B120-C0858A93C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E1FDE-BB39-435A-B679-31DCBCBED9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C9DDB-FE43-4A73-9893-7792EB37C3C0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46BD5-A2DF-433D-8521-CD1A5E221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0F712C-5117-4F30-BB17-89E34DD7F0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DE21-D79F-4244-ABE5-BEBEDD283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681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020000178e41b8727efca7300006">
            <a:extLst>
              <a:ext uri="{FF2B5EF4-FFF2-40B4-BE49-F238E27FC236}">
                <a16:creationId xmlns:a16="http://schemas.microsoft.com/office/drawing/2014/main" id="{93AB813E-4D9C-49BD-8506-10DBC4F19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59278"/>
            <a:ext cx="12913813" cy="2864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0020000178e41b8727efca7300008">
            <a:extLst>
              <a:ext uri="{FF2B5EF4-FFF2-40B4-BE49-F238E27FC236}">
                <a16:creationId xmlns:a16="http://schemas.microsoft.com/office/drawing/2014/main" id="{FA9A23FB-4829-46E7-988E-A07E3932F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" y="3716656"/>
            <a:ext cx="3941762" cy="220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0020000178e41b8727efca7300009">
            <a:extLst>
              <a:ext uri="{FF2B5EF4-FFF2-40B4-BE49-F238E27FC236}">
                <a16:creationId xmlns:a16="http://schemas.microsoft.com/office/drawing/2014/main" id="{89621E2A-71B2-4189-A3B8-C8F2CCAFF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4750" y="3629026"/>
            <a:ext cx="4192588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526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Qiu, Jayden</dc:creator>
  <cp:lastModifiedBy>Qiu, Jayden</cp:lastModifiedBy>
  <cp:revision>2</cp:revision>
  <dcterms:created xsi:type="dcterms:W3CDTF">2023-06-01T08:36:38Z</dcterms:created>
  <dcterms:modified xsi:type="dcterms:W3CDTF">2023-06-01T11:18:57Z</dcterms:modified>
</cp:coreProperties>
</file>