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58" r:id="rId7"/>
    <p:sldId id="2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37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79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1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6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65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82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89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44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93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B97A-42F2-44E4-860B-C8B8143E404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154B9-911B-41F7-B158-F6004F927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58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09" y="1124744"/>
            <a:ext cx="7425825" cy="4752528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r>
              <a:rPr kumimoji="1" lang="en-US" altLang="ja-JP" dirty="0" smtClean="0"/>
              <a:t>0ms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00392" y="570826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226119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1124744"/>
            <a:ext cx="7088287" cy="453650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r>
              <a:rPr kumimoji="1" lang="en-US" altLang="ja-JP" dirty="0" smtClean="0"/>
              <a:t>0ms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00392" y="570826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34935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1" y="1196752"/>
            <a:ext cx="7313313" cy="468052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20ms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00392" y="570826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220711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31" y="1124744"/>
            <a:ext cx="7406607" cy="474022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25ms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00392" y="57082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220711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20" y="1052736"/>
            <a:ext cx="7488832" cy="479285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25ms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00392" y="57082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220711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96752"/>
            <a:ext cx="7344816" cy="4700682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 smtClean="0"/>
              <a:t>0ms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00392" y="57082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220711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01" y="1196752"/>
            <a:ext cx="7425825" cy="47525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02597" y="3212976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Vin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7481" y="371703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4501" y="4643844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Vout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31640" y="58933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50ms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39751" y="58933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Ramp up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00392" y="57082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159894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蔵原 健策</dc:creator>
  <cp:lastModifiedBy>蔵原 健策</cp:lastModifiedBy>
  <cp:revision>3</cp:revision>
  <dcterms:created xsi:type="dcterms:W3CDTF">2021-04-14T07:09:54Z</dcterms:created>
  <dcterms:modified xsi:type="dcterms:W3CDTF">2021-04-14T07:41:13Z</dcterms:modified>
</cp:coreProperties>
</file>