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44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19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10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18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37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75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779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54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11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92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202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15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84739-72E5-45AD-8C8F-DC99C80C3E4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B4CE7-6CDF-4208-8323-6C789E14F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541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525" y="72008"/>
            <a:ext cx="6200317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7945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Kawasaki, Yoshikazu</dc:creator>
  <cp:lastModifiedBy>Kawasaki, Yoshikazu</cp:lastModifiedBy>
  <cp:revision>3</cp:revision>
  <dcterms:created xsi:type="dcterms:W3CDTF">2020-03-30T08:02:31Z</dcterms:created>
  <dcterms:modified xsi:type="dcterms:W3CDTF">2020-03-30T09:08:08Z</dcterms:modified>
</cp:coreProperties>
</file>