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handoutMasterIdLst>
    <p:handoutMasterId r:id="rId7"/>
  </p:handoutMasterIdLst>
  <p:sldIdLst>
    <p:sldId id="272" r:id="rId2"/>
    <p:sldId id="273" r:id="rId3"/>
    <p:sldId id="274" r:id="rId4"/>
    <p:sldId id="275" r:id="rId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456" y="13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BA23CF-AA30-4A18-B744-605C3E9DBF07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247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06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94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5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434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98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377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370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C70261-DCF8-4A97-9502-E8EEF2364CDE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37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Patch Bundle Mode Walkthrough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790B6-573D-4DCE-93ED-2F57B990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Patch Bundle Mode Flowchart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810CB-7196-4F5D-A08F-164F1EC2A8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Content Placeholder 13">
            <a:extLst>
              <a:ext uri="{FF2B5EF4-FFF2-40B4-BE49-F238E27FC236}">
                <a16:creationId xmlns:a16="http://schemas.microsoft.com/office/drawing/2014/main" id="{BA6D288A-0EDD-4D82-B079-4098DDF94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1280" y="786357"/>
            <a:ext cx="1350435" cy="3709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37C05D-A043-4443-8EA8-49478691B997}"/>
              </a:ext>
            </a:extLst>
          </p:cNvPr>
          <p:cNvSpPr txBox="1"/>
          <p:nvPr/>
        </p:nvSpPr>
        <p:spPr>
          <a:xfrm>
            <a:off x="3510274" y="786357"/>
            <a:ext cx="4372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Use Go2P command to force PD controller to patch mode (PTCH) if PD controller is not in PTCH mode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9BE07C-7EA3-47EF-B6B6-54BB36BE1253}"/>
              </a:ext>
            </a:extLst>
          </p:cNvPr>
          <p:cNvSpPr txBox="1"/>
          <p:nvPr/>
        </p:nvSpPr>
        <p:spPr>
          <a:xfrm>
            <a:off x="3510273" y="1626782"/>
            <a:ext cx="4372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Use PBMs command to start patch burst mode download sequence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50CC11-849F-498A-BFA3-E6A56B31684F}"/>
              </a:ext>
            </a:extLst>
          </p:cNvPr>
          <p:cNvSpPr txBox="1"/>
          <p:nvPr/>
        </p:nvSpPr>
        <p:spPr>
          <a:xfrm>
            <a:off x="3510272" y="2652608"/>
            <a:ext cx="4372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Downloading the configuration to the specified I2C address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2AF2E7-70A8-4F3D-A7F3-CE2ADF917B7C}"/>
              </a:ext>
            </a:extLst>
          </p:cNvPr>
          <p:cNvSpPr txBox="1"/>
          <p:nvPr/>
        </p:nvSpPr>
        <p:spPr>
          <a:xfrm>
            <a:off x="3510273" y="3585366"/>
            <a:ext cx="4372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Use </a:t>
            </a:r>
            <a:r>
              <a:rPr lang="en-US" sz="1200" dirty="0" err="1"/>
              <a:t>PBMc</a:t>
            </a:r>
            <a:r>
              <a:rPr lang="en-US" sz="1200" dirty="0"/>
              <a:t> command to end the patch loading sequence and change device into “APP” mode</a:t>
            </a:r>
          </a:p>
        </p:txBody>
      </p:sp>
    </p:spTree>
    <p:extLst>
      <p:ext uri="{BB962C8B-B14F-4D97-AF65-F5344CB8AC3E}">
        <p14:creationId xmlns:p14="http://schemas.microsoft.com/office/powerpoint/2010/main" val="273078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C299-071C-40B8-AD1D-F1CDAEBC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4" y="107163"/>
            <a:ext cx="8747125" cy="610791"/>
          </a:xfrm>
        </p:spPr>
        <p:txBody>
          <a:bodyPr/>
          <a:lstStyle/>
          <a:p>
            <a:r>
              <a:rPr lang="en-US" sz="2400" dirty="0"/>
              <a:t>PBMs Pseudo Code with I2C Log Example (Address 0x21)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5277F-1BD3-4233-A0BE-55A05C9B97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E9179127-AB87-4B6B-A538-235EE63A75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442" y="716756"/>
            <a:ext cx="2132119" cy="3709987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6DD580-15AE-4C71-B137-1CC18EE41E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275" y="1803309"/>
            <a:ext cx="5350828" cy="76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804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54BF-4636-4234-93A2-503308EE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4" y="107163"/>
            <a:ext cx="8620125" cy="610791"/>
          </a:xfrm>
        </p:spPr>
        <p:txBody>
          <a:bodyPr/>
          <a:lstStyle/>
          <a:p>
            <a:r>
              <a:rPr lang="en-US" sz="2400" dirty="0" err="1"/>
              <a:t>PBMc</a:t>
            </a:r>
            <a:r>
              <a:rPr lang="en-US" sz="2400" dirty="0"/>
              <a:t> Pseudo Code with I2C Log Example (Address 0x21)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8DA78-5862-42D2-9A0A-76D629FC43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5A8F58E5-7A3F-4869-B759-2F8618BA0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51" y="716756"/>
            <a:ext cx="2532833" cy="3709987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2C623C-F782-4317-B4FC-9A56F174B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084" y="2038349"/>
            <a:ext cx="5366019" cy="96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91640"/>
      </p:ext>
    </p:extLst>
  </p:cSld>
  <p:clrMapOvr>
    <a:masterClrMapping/>
  </p:clrMapOvr>
</p:sld>
</file>

<file path=ppt/theme/theme1.xml><?xml version="1.0" encoding="utf-8"?>
<a:theme xmlns:a="http://schemas.openxmlformats.org/drawingml/2006/main" name="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50184F-FECE-4F4E-9465-90FF95DEA0E4}" vid="{4EBE6972-D454-4FA8-9A2F-9FAFE2BB323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- No CIP marking</Template>
  <TotalTime>2</TotalTime>
  <Words>90</Words>
  <Application>Microsoft Office PowerPoint</Application>
  <PresentationFormat>On-screen Show (16:9)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2_FinalPowerpoint</vt:lpstr>
      <vt:lpstr>Patch Bundle Mode Walkthrough</vt:lpstr>
      <vt:lpstr>Patch Bundle Mode Flowchart</vt:lpstr>
      <vt:lpstr>PBMs Pseudo Code with I2C Log Example (Address 0x21) </vt:lpstr>
      <vt:lpstr>PBMc Pseudo Code with I2C Log Example (Address 0x21)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Patch Bundle Mode Walkthrough</dc:title>
  <dc:creator>Lin, Tommy</dc:creator>
  <cp:lastModifiedBy>Lin, Tommy</cp:lastModifiedBy>
  <cp:revision>1</cp:revision>
  <dcterms:created xsi:type="dcterms:W3CDTF">2023-02-23T16:53:10Z</dcterms:created>
  <dcterms:modified xsi:type="dcterms:W3CDTF">2023-02-23T16:55:45Z</dcterms:modified>
</cp:coreProperties>
</file>