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9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3B0B-CC06-4F4C-8230-A84B7013FEC4}" type="datetimeFigureOut">
              <a:rPr lang="zh-TW" altLang="en-US" smtClean="0"/>
              <a:t>2019/9/25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884FB-7B16-4647-A231-87B2D11A5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251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3B0B-CC06-4F4C-8230-A84B7013FEC4}" type="datetimeFigureOut">
              <a:rPr lang="zh-TW" altLang="en-US" smtClean="0"/>
              <a:t>2019/9/25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884FB-7B16-4647-A231-87B2D11A5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3633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3B0B-CC06-4F4C-8230-A84B7013FEC4}" type="datetimeFigureOut">
              <a:rPr lang="zh-TW" altLang="en-US" smtClean="0"/>
              <a:t>2019/9/25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884FB-7B16-4647-A231-87B2D11A5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7646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3B0B-CC06-4F4C-8230-A84B7013FEC4}" type="datetimeFigureOut">
              <a:rPr lang="zh-TW" altLang="en-US" smtClean="0"/>
              <a:t>2019/9/25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884FB-7B16-4647-A231-87B2D11A5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3259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3B0B-CC06-4F4C-8230-A84B7013FEC4}" type="datetimeFigureOut">
              <a:rPr lang="zh-TW" altLang="en-US" smtClean="0"/>
              <a:t>2019/9/25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884FB-7B16-4647-A231-87B2D11A5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4192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3B0B-CC06-4F4C-8230-A84B7013FEC4}" type="datetimeFigureOut">
              <a:rPr lang="zh-TW" altLang="en-US" smtClean="0"/>
              <a:t>2019/9/25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884FB-7B16-4647-A231-87B2D11A5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6009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3B0B-CC06-4F4C-8230-A84B7013FEC4}" type="datetimeFigureOut">
              <a:rPr lang="zh-TW" altLang="en-US" smtClean="0"/>
              <a:t>2019/9/25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884FB-7B16-4647-A231-87B2D11A5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770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3B0B-CC06-4F4C-8230-A84B7013FEC4}" type="datetimeFigureOut">
              <a:rPr lang="zh-TW" altLang="en-US" smtClean="0"/>
              <a:t>2019/9/25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884FB-7B16-4647-A231-87B2D11A5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965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3B0B-CC06-4F4C-8230-A84B7013FEC4}" type="datetimeFigureOut">
              <a:rPr lang="zh-TW" altLang="en-US" smtClean="0"/>
              <a:t>2019/9/25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884FB-7B16-4647-A231-87B2D11A5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3276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3B0B-CC06-4F4C-8230-A84B7013FEC4}" type="datetimeFigureOut">
              <a:rPr lang="zh-TW" altLang="en-US" smtClean="0"/>
              <a:t>2019/9/25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884FB-7B16-4647-A231-87B2D11A5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5413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3B0B-CC06-4F4C-8230-A84B7013FEC4}" type="datetimeFigureOut">
              <a:rPr lang="zh-TW" altLang="en-US" smtClean="0"/>
              <a:t>2019/9/25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884FB-7B16-4647-A231-87B2D11A5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3668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73B0B-CC06-4F4C-8230-A84B7013FEC4}" type="datetimeFigureOut">
              <a:rPr lang="zh-TW" altLang="en-US" smtClean="0"/>
              <a:t>2019/9/25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884FB-7B16-4647-A231-87B2D11A50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554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36512" y="-35019"/>
            <a:ext cx="28829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NCP1-1_PVT_R01_20190704</a:t>
            </a:r>
            <a:endParaRPr lang="zh-TW" altLang="zh-TW" dirty="0"/>
          </a:p>
        </p:txBody>
      </p:sp>
      <p:pic>
        <p:nvPicPr>
          <p:cNvPr id="1029" name="圖片 3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6" y="313953"/>
            <a:ext cx="3371850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圖片 5" descr="image0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230" y="297910"/>
            <a:ext cx="5429250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圖片 13" descr="image0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075117"/>
            <a:ext cx="3390900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圖片 6" descr="image00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197" y="3068960"/>
            <a:ext cx="5400675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矩形 15"/>
          <p:cNvSpPr/>
          <p:nvPr/>
        </p:nvSpPr>
        <p:spPr>
          <a:xfrm>
            <a:off x="-5024" y="2780928"/>
            <a:ext cx="45050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NCP1-1_PVT_R01_20190704_HBM_Power-off</a:t>
            </a: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3051064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3516" y="116632"/>
            <a:ext cx="45050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NCP1-1_PVT_R01_20190704_HBM_Power-off</a:t>
            </a:r>
            <a:endParaRPr lang="zh-TW" altLang="zh-TW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5519" y="611027"/>
            <a:ext cx="5222843" cy="2398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01899"/>
            <a:ext cx="3468364" cy="250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6472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1232</TotalTime>
  <Words>3</Words>
  <Application>Microsoft Office PowerPoint</Application>
  <PresentationFormat>如螢幕大小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Tsung-Ying</dc:creator>
  <cp:lastModifiedBy>Tsung-Ying</cp:lastModifiedBy>
  <cp:revision>4</cp:revision>
  <dcterms:created xsi:type="dcterms:W3CDTF">2019-09-25T12:40:42Z</dcterms:created>
  <dcterms:modified xsi:type="dcterms:W3CDTF">2019-09-26T09:13:15Z</dcterms:modified>
</cp:coreProperties>
</file>