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40B77-1BE0-4712-8714-4DDAE2B7A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7E7667-D644-4F7E-8059-9AB3FBA85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FFDF2-E17C-4B5C-9830-769C3DE1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61F71-76AF-4D86-946C-45F5C9FC9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0C00D-F50E-4911-B5E6-B2E8557A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4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6F3E-93E2-49C8-80AB-7816A7A99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50B16-61F9-4D7F-93B9-880D7729E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9EA62-B2C1-4761-89A9-F3FA15FE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224F3-7560-444E-8C1A-2E9B6AC4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33C15-69A1-4B7E-88B8-C354B7EA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0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66A83B-1DC6-41D4-BCAC-47741F941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EF088C-C380-4B62-8384-FD3D9CFC2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98932-6765-49FD-9A1F-6613B58A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B4272-76A1-4516-99B9-196620C79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E3A3-FBD7-42F3-B264-C30A6B5B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3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63E9C-8D30-4E39-B973-E42DE8BEE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3445-B26F-4051-A290-E25B21435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26E04-93D3-4768-9705-D960B3BA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7C17C-9258-4C20-A678-ABF39205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3EBEA-5C64-4C75-B142-FD154441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6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23EE1-FC30-4440-8EC9-A0692E22D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33791-A8A9-4632-ABC9-E608A1961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2EBF6-A876-4892-AC3B-DD0A111B6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47016-A05F-424F-891A-A0CD2D63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781AD-EB0A-471E-9BFC-0ED6116C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B8D31-B4A8-464C-8149-6BDB22307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9D3F3-F34B-4721-9898-288AE980CC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89116-9AD5-4C72-8789-8A67312E1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05582-C871-47F1-A172-F4848CED6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78521-BB08-4DE9-9269-FCC594118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3185C-F1F4-40B0-A153-1AC569CE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1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6FB2-9829-4F95-9386-3A7E255BA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E0838-4D23-45E0-B2F6-39874EA43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DAA3A-F6C6-49E6-8CBC-047D4FCA9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7A41C-EA1F-4F7B-8FA9-F9925F34C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747DD4-7CBE-4E98-9651-DF3ABCECF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F23ABE-FC0D-4DA3-8C52-54FF85C70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A75AC-2B81-486C-B72A-BD7D5CD33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4F2EC0-E444-40BA-9186-9CE83C14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4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A28B0-046C-4F2E-9968-B503138DC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BCABEE-8AF0-4874-9CD0-55807A19E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881D3-4807-44BC-B17D-19F30FDA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9E80B-B971-4EF5-9C15-F4DE6FDAD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1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B153E-032E-4600-825E-E1C2A016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A8514F-7275-4B87-A3C6-BFE433EE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A2D96-1BF2-4924-AB06-38ECB5F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9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359BD-E81B-478C-9032-4E9A71790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17572-433D-4E5B-82CB-6FA509FB0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78BC7-DC8C-466F-B688-DCA95D50B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068612-FC35-46D3-BB83-853E50FDB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56A66-3D6C-49FA-9A26-F73C682A3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22C60-5374-48AA-949D-D3311A9C4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5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BC21-9EFD-40A2-87C9-247C4A92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DF395F-BABB-4313-B44B-6684BE5CF1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B8A8C-24B8-4AE8-AB95-DC7F4EFA8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46D81-595E-40AE-BC92-3CC14C083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E5B11-95F0-4330-9CDF-998FC18C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1F87D-F48F-4A14-9EE8-F1BED16D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8417F-7B19-4267-8287-D994B0CCD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23A1A-F9D7-40C9-B108-412E32047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CC7EA-AE90-4A17-B176-4723AD078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2D56F-1CC3-46AD-B16D-98822AF54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7BA30-A992-40F6-A05A-4765B1450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5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.com/lit/an/slvafc5/slvafc5.pdf?ts=1669732558169&amp;ref_url=https%253A%252F%252Fwww.ti.com%252Fproduct%252FTPS629210-Q1%253FkeyMatch%253DTPS629210-Q1%2526tisearch%253Dsearch-everything%2526usecase%253DGP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3C26A-F642-4B4E-A271-6B69ED6780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TPS54335A IBB application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D64C4-EA6B-4219-8742-7F8EB03AF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Nancy</a:t>
            </a:r>
          </a:p>
          <a:p>
            <a:r>
              <a:rPr lang="en-US" dirty="0"/>
              <a:t>11/29/2022</a:t>
            </a:r>
          </a:p>
        </p:txBody>
      </p:sp>
    </p:spTree>
    <p:extLst>
      <p:ext uri="{BB962C8B-B14F-4D97-AF65-F5344CB8AC3E}">
        <p14:creationId xmlns:p14="http://schemas.microsoft.com/office/powerpoint/2010/main" val="39561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0A7C3A-164B-407F-B756-234EC236E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06" y="894554"/>
            <a:ext cx="11052699" cy="5442464"/>
          </a:xfrm>
          <a:prstGeom prst="rect">
            <a:avLst/>
          </a:prstGeom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6609645F-9034-45A1-8266-CA567D74A6C5}"/>
              </a:ext>
            </a:extLst>
          </p:cNvPr>
          <p:cNvSpPr/>
          <p:nvPr/>
        </p:nvSpPr>
        <p:spPr>
          <a:xfrm>
            <a:off x="1997476" y="4181383"/>
            <a:ext cx="559293" cy="363984"/>
          </a:xfrm>
          <a:custGeom>
            <a:avLst/>
            <a:gdLst>
              <a:gd name="connsiteX0" fmla="*/ 0 w 559293"/>
              <a:gd name="connsiteY0" fmla="*/ 363984 h 363984"/>
              <a:gd name="connsiteX1" fmla="*/ 71021 w 559293"/>
              <a:gd name="connsiteY1" fmla="*/ 337351 h 363984"/>
              <a:gd name="connsiteX2" fmla="*/ 106532 w 559293"/>
              <a:gd name="connsiteY2" fmla="*/ 292963 h 363984"/>
              <a:gd name="connsiteX3" fmla="*/ 159798 w 559293"/>
              <a:gd name="connsiteY3" fmla="*/ 257452 h 363984"/>
              <a:gd name="connsiteX4" fmla="*/ 186431 w 559293"/>
              <a:gd name="connsiteY4" fmla="*/ 239697 h 363984"/>
              <a:gd name="connsiteX5" fmla="*/ 257452 w 559293"/>
              <a:gd name="connsiteY5" fmla="*/ 186431 h 363984"/>
              <a:gd name="connsiteX6" fmla="*/ 310718 w 559293"/>
              <a:gd name="connsiteY6" fmla="*/ 159798 h 363984"/>
              <a:gd name="connsiteX7" fmla="*/ 337351 w 559293"/>
              <a:gd name="connsiteY7" fmla="*/ 142042 h 363984"/>
              <a:gd name="connsiteX8" fmla="*/ 363984 w 559293"/>
              <a:gd name="connsiteY8" fmla="*/ 133165 h 363984"/>
              <a:gd name="connsiteX9" fmla="*/ 426128 w 559293"/>
              <a:gd name="connsiteY9" fmla="*/ 97654 h 363984"/>
              <a:gd name="connsiteX10" fmla="*/ 452761 w 559293"/>
              <a:gd name="connsiteY10" fmla="*/ 71021 h 363984"/>
              <a:gd name="connsiteX11" fmla="*/ 479394 w 559293"/>
              <a:gd name="connsiteY11" fmla="*/ 53266 h 363984"/>
              <a:gd name="connsiteX12" fmla="*/ 497149 w 559293"/>
              <a:gd name="connsiteY12" fmla="*/ 35510 h 363984"/>
              <a:gd name="connsiteX13" fmla="*/ 523782 w 559293"/>
              <a:gd name="connsiteY13" fmla="*/ 26633 h 363984"/>
              <a:gd name="connsiteX14" fmla="*/ 559293 w 559293"/>
              <a:gd name="connsiteY14" fmla="*/ 0 h 363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9293" h="363984">
                <a:moveTo>
                  <a:pt x="0" y="363984"/>
                </a:moveTo>
                <a:cubicBezTo>
                  <a:pt x="31758" y="357632"/>
                  <a:pt x="48162" y="360210"/>
                  <a:pt x="71021" y="337351"/>
                </a:cubicBezTo>
                <a:cubicBezTo>
                  <a:pt x="105971" y="302401"/>
                  <a:pt x="71384" y="319324"/>
                  <a:pt x="106532" y="292963"/>
                </a:cubicBezTo>
                <a:cubicBezTo>
                  <a:pt x="123604" y="280159"/>
                  <a:pt x="142043" y="269289"/>
                  <a:pt x="159798" y="257452"/>
                </a:cubicBezTo>
                <a:cubicBezTo>
                  <a:pt x="168676" y="251534"/>
                  <a:pt x="178887" y="247242"/>
                  <a:pt x="186431" y="239697"/>
                </a:cubicBezTo>
                <a:cubicBezTo>
                  <a:pt x="219276" y="206851"/>
                  <a:pt x="197219" y="226586"/>
                  <a:pt x="257452" y="186431"/>
                </a:cubicBezTo>
                <a:cubicBezTo>
                  <a:pt x="291874" y="163483"/>
                  <a:pt x="273960" y="172050"/>
                  <a:pt x="310718" y="159798"/>
                </a:cubicBezTo>
                <a:cubicBezTo>
                  <a:pt x="319596" y="153879"/>
                  <a:pt x="327808" y="146814"/>
                  <a:pt x="337351" y="142042"/>
                </a:cubicBezTo>
                <a:cubicBezTo>
                  <a:pt x="345721" y="137857"/>
                  <a:pt x="355383" y="136851"/>
                  <a:pt x="363984" y="133165"/>
                </a:cubicBezTo>
                <a:cubicBezTo>
                  <a:pt x="381858" y="125505"/>
                  <a:pt x="410396" y="110764"/>
                  <a:pt x="426128" y="97654"/>
                </a:cubicBezTo>
                <a:cubicBezTo>
                  <a:pt x="435773" y="89617"/>
                  <a:pt x="443116" y="79058"/>
                  <a:pt x="452761" y="71021"/>
                </a:cubicBezTo>
                <a:cubicBezTo>
                  <a:pt x="460958" y="64191"/>
                  <a:pt x="471063" y="59931"/>
                  <a:pt x="479394" y="53266"/>
                </a:cubicBezTo>
                <a:cubicBezTo>
                  <a:pt x="485930" y="48037"/>
                  <a:pt x="489972" y="39816"/>
                  <a:pt x="497149" y="35510"/>
                </a:cubicBezTo>
                <a:cubicBezTo>
                  <a:pt x="505173" y="30695"/>
                  <a:pt x="514904" y="29592"/>
                  <a:pt x="523782" y="26633"/>
                </a:cubicBezTo>
                <a:cubicBezTo>
                  <a:pt x="546217" y="4198"/>
                  <a:pt x="534051" y="12620"/>
                  <a:pt x="559293" y="0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A3423DC-82F1-4194-B26C-222F49225279}"/>
              </a:ext>
            </a:extLst>
          </p:cNvPr>
          <p:cNvSpPr/>
          <p:nvPr/>
        </p:nvSpPr>
        <p:spPr>
          <a:xfrm>
            <a:off x="1979720" y="4269787"/>
            <a:ext cx="577049" cy="177926"/>
          </a:xfrm>
          <a:custGeom>
            <a:avLst/>
            <a:gdLst>
              <a:gd name="connsiteX0" fmla="*/ 577049 w 577049"/>
              <a:gd name="connsiteY0" fmla="*/ 177926 h 177926"/>
              <a:gd name="connsiteX1" fmla="*/ 497150 w 577049"/>
              <a:gd name="connsiteY1" fmla="*/ 151293 h 177926"/>
              <a:gd name="connsiteX2" fmla="*/ 399496 w 577049"/>
              <a:gd name="connsiteY2" fmla="*/ 115782 h 177926"/>
              <a:gd name="connsiteX3" fmla="*/ 284086 w 577049"/>
              <a:gd name="connsiteY3" fmla="*/ 89149 h 177926"/>
              <a:gd name="connsiteX4" fmla="*/ 239697 w 577049"/>
              <a:gd name="connsiteY4" fmla="*/ 71394 h 177926"/>
              <a:gd name="connsiteX5" fmla="*/ 186431 w 577049"/>
              <a:gd name="connsiteY5" fmla="*/ 53638 h 177926"/>
              <a:gd name="connsiteX6" fmla="*/ 159798 w 577049"/>
              <a:gd name="connsiteY6" fmla="*/ 44761 h 177926"/>
              <a:gd name="connsiteX7" fmla="*/ 62144 w 577049"/>
              <a:gd name="connsiteY7" fmla="*/ 9250 h 177926"/>
              <a:gd name="connsiteX8" fmla="*/ 17756 w 577049"/>
              <a:gd name="connsiteY8" fmla="*/ 372 h 177926"/>
              <a:gd name="connsiteX9" fmla="*/ 0 w 577049"/>
              <a:gd name="connsiteY9" fmla="*/ 372 h 17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7049" h="177926">
                <a:moveTo>
                  <a:pt x="577049" y="177926"/>
                </a:moveTo>
                <a:cubicBezTo>
                  <a:pt x="438118" y="122351"/>
                  <a:pt x="611834" y="189521"/>
                  <a:pt x="497150" y="151293"/>
                </a:cubicBezTo>
                <a:cubicBezTo>
                  <a:pt x="462719" y="139816"/>
                  <a:pt x="435777" y="123038"/>
                  <a:pt x="399496" y="115782"/>
                </a:cubicBezTo>
                <a:cubicBezTo>
                  <a:pt x="343959" y="104675"/>
                  <a:pt x="326196" y="104940"/>
                  <a:pt x="284086" y="89149"/>
                </a:cubicBezTo>
                <a:cubicBezTo>
                  <a:pt x="269165" y="83554"/>
                  <a:pt x="254674" y="76840"/>
                  <a:pt x="239697" y="71394"/>
                </a:cubicBezTo>
                <a:cubicBezTo>
                  <a:pt x="222108" y="64998"/>
                  <a:pt x="204186" y="59556"/>
                  <a:pt x="186431" y="53638"/>
                </a:cubicBezTo>
                <a:cubicBezTo>
                  <a:pt x="177553" y="50679"/>
                  <a:pt x="168486" y="48237"/>
                  <a:pt x="159798" y="44761"/>
                </a:cubicBezTo>
                <a:cubicBezTo>
                  <a:pt x="136845" y="35579"/>
                  <a:pt x="84946" y="13811"/>
                  <a:pt x="62144" y="9250"/>
                </a:cubicBezTo>
                <a:cubicBezTo>
                  <a:pt x="47348" y="6291"/>
                  <a:pt x="32693" y="2506"/>
                  <a:pt x="17756" y="372"/>
                </a:cubicBezTo>
                <a:cubicBezTo>
                  <a:pt x="11897" y="-465"/>
                  <a:pt x="5919" y="372"/>
                  <a:pt x="0" y="372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64AAD3-F4DA-4A6F-B6A3-386BA975DFB8}"/>
              </a:ext>
            </a:extLst>
          </p:cNvPr>
          <p:cNvSpPr txBox="1"/>
          <p:nvPr/>
        </p:nvSpPr>
        <p:spPr>
          <a:xfrm>
            <a:off x="58723" y="116139"/>
            <a:ext cx="11945923" cy="33855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Connect input cap C39/C24 GND from V- to DGND. Same as C44. Or add a Schottky diode from –</a:t>
            </a:r>
            <a:r>
              <a:rPr lang="en-US" sz="1600" dirty="0" err="1"/>
              <a:t>Vout</a:t>
            </a:r>
            <a:r>
              <a:rPr lang="en-US" sz="1600" dirty="0"/>
              <a:t> to DGND. The reason is in next slide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90BC6DB-AF62-4386-B72B-6AB1EBA9B9C7}"/>
              </a:ext>
            </a:extLst>
          </p:cNvPr>
          <p:cNvSpPr/>
          <p:nvPr/>
        </p:nvSpPr>
        <p:spPr>
          <a:xfrm>
            <a:off x="776895" y="3816986"/>
            <a:ext cx="1312605" cy="258619"/>
          </a:xfrm>
          <a:custGeom>
            <a:avLst/>
            <a:gdLst>
              <a:gd name="connsiteX0" fmla="*/ 0 w 1312605"/>
              <a:gd name="connsiteY0" fmla="*/ 166255 h 258619"/>
              <a:gd name="connsiteX1" fmla="*/ 92364 w 1312605"/>
              <a:gd name="connsiteY1" fmla="*/ 184728 h 258619"/>
              <a:gd name="connsiteX2" fmla="*/ 129309 w 1312605"/>
              <a:gd name="connsiteY2" fmla="*/ 193964 h 258619"/>
              <a:gd name="connsiteX3" fmla="*/ 193964 w 1312605"/>
              <a:gd name="connsiteY3" fmla="*/ 203200 h 258619"/>
              <a:gd name="connsiteX4" fmla="*/ 397164 w 1312605"/>
              <a:gd name="connsiteY4" fmla="*/ 221673 h 258619"/>
              <a:gd name="connsiteX5" fmla="*/ 434109 w 1312605"/>
              <a:gd name="connsiteY5" fmla="*/ 230909 h 258619"/>
              <a:gd name="connsiteX6" fmla="*/ 766618 w 1312605"/>
              <a:gd name="connsiteY6" fmla="*/ 240146 h 258619"/>
              <a:gd name="connsiteX7" fmla="*/ 1062182 w 1312605"/>
              <a:gd name="connsiteY7" fmla="*/ 258619 h 258619"/>
              <a:gd name="connsiteX8" fmla="*/ 1117600 w 1312605"/>
              <a:gd name="connsiteY8" fmla="*/ 249382 h 258619"/>
              <a:gd name="connsiteX9" fmla="*/ 1182255 w 1312605"/>
              <a:gd name="connsiteY9" fmla="*/ 230909 h 258619"/>
              <a:gd name="connsiteX10" fmla="*/ 1228437 w 1312605"/>
              <a:gd name="connsiteY10" fmla="*/ 184728 h 258619"/>
              <a:gd name="connsiteX11" fmla="*/ 1246909 w 1312605"/>
              <a:gd name="connsiteY11" fmla="*/ 157019 h 258619"/>
              <a:gd name="connsiteX12" fmla="*/ 1274618 w 1312605"/>
              <a:gd name="connsiteY12" fmla="*/ 129309 h 258619"/>
              <a:gd name="connsiteX13" fmla="*/ 1302328 w 1312605"/>
              <a:gd name="connsiteY13" fmla="*/ 46182 h 258619"/>
              <a:gd name="connsiteX14" fmla="*/ 1311564 w 1312605"/>
              <a:gd name="connsiteY14" fmla="*/ 18473 h 258619"/>
              <a:gd name="connsiteX15" fmla="*/ 1302328 w 1312605"/>
              <a:gd name="connsiteY15" fmla="*/ 0 h 258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12605" h="258619">
                <a:moveTo>
                  <a:pt x="0" y="166255"/>
                </a:moveTo>
                <a:cubicBezTo>
                  <a:pt x="30788" y="172413"/>
                  <a:pt x="61904" y="177113"/>
                  <a:pt x="92364" y="184728"/>
                </a:cubicBezTo>
                <a:cubicBezTo>
                  <a:pt x="104679" y="187807"/>
                  <a:pt x="116820" y="191693"/>
                  <a:pt x="129309" y="193964"/>
                </a:cubicBezTo>
                <a:cubicBezTo>
                  <a:pt x="150728" y="197858"/>
                  <a:pt x="172412" y="200121"/>
                  <a:pt x="193964" y="203200"/>
                </a:cubicBezTo>
                <a:cubicBezTo>
                  <a:pt x="281533" y="232392"/>
                  <a:pt x="186150" y="203325"/>
                  <a:pt x="397164" y="221673"/>
                </a:cubicBezTo>
                <a:cubicBezTo>
                  <a:pt x="409810" y="222773"/>
                  <a:pt x="421431" y="230275"/>
                  <a:pt x="434109" y="230909"/>
                </a:cubicBezTo>
                <a:cubicBezTo>
                  <a:pt x="544850" y="236446"/>
                  <a:pt x="655782" y="237067"/>
                  <a:pt x="766618" y="240146"/>
                </a:cubicBezTo>
                <a:cubicBezTo>
                  <a:pt x="886315" y="255108"/>
                  <a:pt x="897875" y="258619"/>
                  <a:pt x="1062182" y="258619"/>
                </a:cubicBezTo>
                <a:cubicBezTo>
                  <a:pt x="1080910" y="258619"/>
                  <a:pt x="1099236" y="253055"/>
                  <a:pt x="1117600" y="249382"/>
                </a:cubicBezTo>
                <a:cubicBezTo>
                  <a:pt x="1146603" y="243581"/>
                  <a:pt x="1155839" y="239715"/>
                  <a:pt x="1182255" y="230909"/>
                </a:cubicBezTo>
                <a:cubicBezTo>
                  <a:pt x="1231519" y="157014"/>
                  <a:pt x="1166858" y="246307"/>
                  <a:pt x="1228437" y="184728"/>
                </a:cubicBezTo>
                <a:cubicBezTo>
                  <a:pt x="1236286" y="176879"/>
                  <a:pt x="1239803" y="165547"/>
                  <a:pt x="1246909" y="157019"/>
                </a:cubicBezTo>
                <a:cubicBezTo>
                  <a:pt x="1255271" y="146984"/>
                  <a:pt x="1265382" y="138546"/>
                  <a:pt x="1274618" y="129309"/>
                </a:cubicBezTo>
                <a:lnTo>
                  <a:pt x="1302328" y="46182"/>
                </a:lnTo>
                <a:cubicBezTo>
                  <a:pt x="1305407" y="36946"/>
                  <a:pt x="1315918" y="27181"/>
                  <a:pt x="1311564" y="18473"/>
                </a:cubicBezTo>
                <a:lnTo>
                  <a:pt x="1302328" y="0"/>
                </a:lnTo>
              </a:path>
            </a:pathLst>
          </a:cu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43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5D2C9E-4AA3-41BB-8218-5CDC10100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144" y="295857"/>
            <a:ext cx="5850856" cy="503468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D88FAAA-7C66-43D1-995D-5D8AE3A86B9B}"/>
              </a:ext>
            </a:extLst>
          </p:cNvPr>
          <p:cNvSpPr/>
          <p:nvPr/>
        </p:nvSpPr>
        <p:spPr>
          <a:xfrm>
            <a:off x="471054" y="5535135"/>
            <a:ext cx="10520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https://www.ti.com/lit/an/slvafc5/slvafc5.pdf?ts=1669732558169&amp;ref_url=https%253A%252F%252Fwww.ti.com%252Fproduct%252FTPS629210-Q1%253FkeyMatch%253DTPS629210-Q1%2526tisearch%253Dsearch-everything%2526usecase%253DGPN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7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6A5482-FED8-4050-B001-6AFCAE2256C7}"/>
              </a:ext>
            </a:extLst>
          </p:cNvPr>
          <p:cNvSpPr txBox="1"/>
          <p:nvPr/>
        </p:nvSpPr>
        <p:spPr>
          <a:xfrm>
            <a:off x="58723" y="116139"/>
            <a:ext cx="11945923" cy="33855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1. Change </a:t>
            </a:r>
            <a:r>
              <a:rPr lang="en-US" sz="1600" dirty="0" err="1"/>
              <a:t>Rcomp</a:t>
            </a:r>
            <a:r>
              <a:rPr lang="en-US" sz="1600" dirty="0"/>
              <a:t>/</a:t>
            </a:r>
            <a:r>
              <a:rPr lang="en-US" sz="1600" dirty="0" err="1"/>
              <a:t>Ccomp</a:t>
            </a:r>
            <a:r>
              <a:rPr lang="en-US" sz="1600" dirty="0"/>
              <a:t>/Ccomp2 as below, 2. Change 3x22uF to 3x47uF or larger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C871A2-486A-478A-B0F4-B3DFE8319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584098"/>
            <a:ext cx="12192000" cy="40385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BF4821-1426-42F9-8DDC-738B6DA83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4380" y="4499150"/>
            <a:ext cx="5761219" cy="5494496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9955D31-6730-4310-B5F6-75FCFBA2A044}"/>
              </a:ext>
            </a:extLst>
          </p:cNvPr>
          <p:cNvSpPr/>
          <p:nvPr/>
        </p:nvSpPr>
        <p:spPr>
          <a:xfrm>
            <a:off x="5832629" y="3151573"/>
            <a:ext cx="1438183" cy="138491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65EC3E4-44BB-48DA-9EC2-964D0EBFEC2C}"/>
              </a:ext>
            </a:extLst>
          </p:cNvPr>
          <p:cNvSpPr/>
          <p:nvPr/>
        </p:nvSpPr>
        <p:spPr>
          <a:xfrm>
            <a:off x="10829924" y="2951548"/>
            <a:ext cx="876301" cy="154760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3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TPS54335A IBB application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TPS54335A IBB application</dc:title>
  <dc:creator>Zhang, Nancy</dc:creator>
  <cp:lastModifiedBy>Zhang, Nancy</cp:lastModifiedBy>
  <cp:revision>4</cp:revision>
  <dcterms:created xsi:type="dcterms:W3CDTF">2022-11-29T14:34:14Z</dcterms:created>
  <dcterms:modified xsi:type="dcterms:W3CDTF">2022-11-29T17:12:47Z</dcterms:modified>
</cp:coreProperties>
</file>