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9" r:id="rId4"/>
    <p:sldId id="270" r:id="rId5"/>
    <p:sldId id="271" r:id="rId6"/>
    <p:sldId id="262" r:id="rId7"/>
    <p:sldId id="259" r:id="rId8"/>
    <p:sldId id="266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11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11"/>
            <a:ext cx="11277600" cy="1470025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38849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2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8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691064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52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7"/>
          </a:xfrm>
        </p:spPr>
        <p:txBody>
          <a:bodyPr anchor="b"/>
          <a:lstStyle>
            <a:lvl1pPr algn="l">
              <a:defRPr sz="23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92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29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22" y="142877"/>
            <a:ext cx="2855383" cy="5735637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9033" y="142877"/>
            <a:ext cx="8367184" cy="573563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6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3325" y="6600471"/>
            <a:ext cx="249978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1"/>
          <p:cNvSpPr txBox="1">
            <a:spLocks noChangeArrowheads="1"/>
          </p:cNvSpPr>
          <p:nvPr userDrawn="1"/>
        </p:nvSpPr>
        <p:spPr bwMode="auto">
          <a:xfrm>
            <a:off x="3990853" y="6629221"/>
            <a:ext cx="3378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" i="0" dirty="0">
                <a:solidFill>
                  <a:srgbClr val="000000"/>
                </a:solidFill>
                <a:ea typeface="+mn-ea"/>
                <a:cs typeface="Arial" charset="0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217822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elected_powerpoint_bg_2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11"/>
            <a:ext cx="11277600" cy="1470025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38849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571E-02C7-4909-A943-092A83DD3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6275917"/>
            <a:ext cx="11768667" cy="51816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445351" y="6014911"/>
            <a:ext cx="2815167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408514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elected_powerpoint_bg_1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11"/>
            <a:ext cx="11277600" cy="1470025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38849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6275917"/>
            <a:ext cx="11768667" cy="51816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445351" y="6014911"/>
            <a:ext cx="2815167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416113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lected_powerpoint_bg_1_grey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3731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11"/>
            <a:ext cx="11277600" cy="1470025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9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38849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6275917"/>
            <a:ext cx="11768667" cy="51816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445351" y="6014911"/>
            <a:ext cx="2815167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Confidential – NDA</a:t>
            </a:r>
            <a:r>
              <a:rPr lang="en-US" sz="700" baseline="0" dirty="0"/>
              <a:t> Restrictions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51691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9" y="1048478"/>
            <a:ext cx="11290300" cy="4945932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9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1900" y="6049963"/>
            <a:ext cx="2844800" cy="20637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2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2" y="1185864"/>
            <a:ext cx="5543551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185864"/>
            <a:ext cx="5543549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0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6"/>
            <a:ext cx="5389033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7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5" y="6324600"/>
            <a:ext cx="1173903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 sz="18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033" y="142885"/>
            <a:ext cx="11277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6" y="1058867"/>
            <a:ext cx="11290300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56133" y="6049963"/>
            <a:ext cx="2844800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3468" y="6250968"/>
            <a:ext cx="11768667" cy="518160"/>
            <a:chOff x="70777" y="3384842"/>
            <a:chExt cx="8826500" cy="388620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70777" y="3384842"/>
              <a:ext cx="8826500" cy="388620"/>
              <a:chOff x="0" y="6321425"/>
              <a:chExt cx="10591800" cy="466344"/>
            </a:xfrm>
          </p:grpSpPr>
          <p:sp>
            <p:nvSpPr>
              <p:cNvPr id="18" name="Rectangle 17"/>
              <p:cNvSpPr/>
              <p:nvPr userDrawn="1"/>
            </p:nvSpPr>
            <p:spPr>
              <a:xfrm>
                <a:off x="0" y="6321425"/>
                <a:ext cx="10591800" cy="4663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AAAA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pic>
            <p:nvPicPr>
              <p:cNvPr id="22" name="Picture 27" descr="ti_logo_powerpoint_1_line.png"/>
              <p:cNvPicPr>
                <a:picLocks noChangeAspect="1"/>
              </p:cNvPicPr>
              <p:nvPr userDrawn="1"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593138" y="6440488"/>
                <a:ext cx="1874837" cy="23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" name="Text Box 31"/>
            <p:cNvSpPr txBox="1">
              <a:spLocks noChangeArrowheads="1"/>
            </p:cNvSpPr>
            <p:nvPr userDrawn="1"/>
          </p:nvSpPr>
          <p:spPr bwMode="auto">
            <a:xfrm>
              <a:off x="3916549" y="3504500"/>
              <a:ext cx="2111375" cy="138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6179" tIns="38088" rIns="76179" bIns="38088">
              <a:spAutoFit/>
            </a:bodyPr>
            <a:lstStyle/>
            <a:p>
              <a:pPr marL="0" marR="0" indent="0" algn="l" defTabSz="76179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dirty="0"/>
                <a:t>TI Confidential – NDA</a:t>
              </a:r>
              <a:r>
                <a:rPr lang="en-US" sz="700" baseline="0" dirty="0"/>
                <a:t> Restrictions</a:t>
              </a:r>
              <a:endParaRPr lang="en-US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253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7189C-5529-4C8D-A947-5C1CBD65F2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Replacing TPS40425 with TPS40428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DA019-26A5-43C4-BE54-5495A2B32D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8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421C5-D3BB-4769-8829-709923321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76564-7EA1-4806-A4C3-94F44F00D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1322704"/>
            <a:ext cx="10515600" cy="5388991"/>
          </a:xfrm>
        </p:spPr>
        <p:txBody>
          <a:bodyPr>
            <a:norm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dirty="0">
                <a:latin typeface="Tahoma" pitchFamily="34" charset="0"/>
              </a:rPr>
              <a:t>The TPS40428 is a Metal spin of the TPS40425 for customers who require the default start-up to be compatible with Smart Power stage.  The default start-up for TPS40425 is DCR sense and Cisco is using it to power 80A and 100A power blocks. </a:t>
            </a:r>
          </a:p>
          <a:p>
            <a:pPr eaLnBrk="0" hangingPunct="0">
              <a:lnSpc>
                <a:spcPct val="130000"/>
              </a:lnSpc>
            </a:pPr>
            <a:r>
              <a:rPr lang="en-US" dirty="0">
                <a:latin typeface="Tahoma" pitchFamily="34" charset="0"/>
              </a:rPr>
              <a:t>There are few default registers changes between TPS40425 and TPS40428 since they are drive power stage vs power block. Also new bits were added in TPS40428 device. </a:t>
            </a:r>
          </a:p>
          <a:p>
            <a:pPr eaLnBrk="0" hangingPunct="0">
              <a:lnSpc>
                <a:spcPct val="130000"/>
              </a:lnSpc>
            </a:pPr>
            <a:r>
              <a:rPr lang="en-US" dirty="0">
                <a:latin typeface="Tahoma" pitchFamily="34" charset="0"/>
              </a:rPr>
              <a:t>To program TPS40428 device, you should start with config file for TPS40425 and edit couple of registers. </a:t>
            </a:r>
          </a:p>
          <a:p>
            <a:pPr eaLnBrk="0" hangingPunct="0">
              <a:lnSpc>
                <a:spcPct val="130000"/>
              </a:lnSpc>
            </a:pPr>
            <a:r>
              <a:rPr lang="en-US" dirty="0">
                <a:latin typeface="Tahoma" pitchFamily="34" charset="0"/>
              </a:rPr>
              <a:t>The updated file should be used to program TPS40428 device, then device will behave exactly like TPS40425. </a:t>
            </a:r>
          </a:p>
          <a:p>
            <a:pPr marL="573982" lvl="2" indent="0" eaLnBrk="0" hangingPunct="0">
              <a:lnSpc>
                <a:spcPct val="130000"/>
              </a:lnSpc>
              <a:buNone/>
            </a:pPr>
            <a:endParaRPr lang="en-US" dirty="0">
              <a:solidFill>
                <a:srgbClr val="333399"/>
              </a:solidFill>
              <a:latin typeface="Tahoma" pitchFamily="34" charset="0"/>
            </a:endParaRPr>
          </a:p>
          <a:p>
            <a:pPr eaLnBrk="0" hangingPunct="0">
              <a:lnSpc>
                <a:spcPct val="130000"/>
              </a:lnSpc>
            </a:pPr>
            <a:endParaRPr lang="en-US" dirty="0">
              <a:solidFill>
                <a:srgbClr val="333399"/>
              </a:solidFill>
              <a:latin typeface="Tahoma" pitchFamily="34" charset="0"/>
            </a:endParaRPr>
          </a:p>
          <a:p>
            <a:pPr eaLnBrk="0" hangingPunct="0">
              <a:lnSpc>
                <a:spcPct val="130000"/>
              </a:lnSpc>
            </a:pPr>
            <a:endParaRPr lang="en-US" dirty="0">
              <a:solidFill>
                <a:srgbClr val="33339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7F19C-9161-41D6-B61B-0A5E4FE99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register differences TPS40425 vs TPS40428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E4371-9E33-401F-B7D5-2D1DC0676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4347" lvl="1" indent="0">
              <a:lnSpc>
                <a:spcPct val="130000"/>
              </a:lnSpc>
              <a:buNone/>
            </a:pPr>
            <a:endParaRPr lang="en-US" dirty="0">
              <a:latin typeface="Tahom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2F942-1381-4755-B87E-89A549D116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76E900A-379E-4B06-8EE5-FDEEF64BD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375202"/>
              </p:ext>
            </p:extLst>
          </p:nvPr>
        </p:nvGraphicFramePr>
        <p:xfrm>
          <a:off x="309033" y="743760"/>
          <a:ext cx="11391899" cy="47096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8306">
                  <a:extLst>
                    <a:ext uri="{9D8B030D-6E8A-4147-A177-3AD203B41FA5}">
                      <a16:colId xmlns:a16="http://schemas.microsoft.com/office/drawing/2014/main" val="416456500"/>
                    </a:ext>
                  </a:extLst>
                </a:gridCol>
                <a:gridCol w="2454965">
                  <a:extLst>
                    <a:ext uri="{9D8B030D-6E8A-4147-A177-3AD203B41FA5}">
                      <a16:colId xmlns:a16="http://schemas.microsoft.com/office/drawing/2014/main" val="2441841653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902898735"/>
                    </a:ext>
                  </a:extLst>
                </a:gridCol>
                <a:gridCol w="3292428">
                  <a:extLst>
                    <a:ext uri="{9D8B030D-6E8A-4147-A177-3AD203B41FA5}">
                      <a16:colId xmlns:a16="http://schemas.microsoft.com/office/drawing/2014/main" val="3156256940"/>
                    </a:ext>
                  </a:extLst>
                </a:gridCol>
              </a:tblGrid>
              <a:tr h="406862">
                <a:tc>
                  <a:txBody>
                    <a:bodyPr/>
                    <a:lstStyle/>
                    <a:p>
                      <a:r>
                        <a:rPr lang="en-US" dirty="0"/>
                        <a:t>Register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TPS40425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TPS40428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042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Current limits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Warn:27A</a:t>
                      </a:r>
                    </a:p>
                    <a:p>
                      <a:r>
                        <a:rPr lang="en-US" sz="1200" dirty="0"/>
                        <a:t>Limit:30A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Warn:37A</a:t>
                      </a:r>
                    </a:p>
                    <a:p>
                      <a:r>
                        <a:rPr lang="en-US" sz="1200" dirty="0"/>
                        <a:t>Limit:40A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Can be updated by programming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871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Temp 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Warn: 100C</a:t>
                      </a:r>
                    </a:p>
                    <a:p>
                      <a:r>
                        <a:rPr lang="en-US" sz="1200" dirty="0"/>
                        <a:t>Limit:125C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Warn:125C</a:t>
                      </a:r>
                    </a:p>
                    <a:p>
                      <a:r>
                        <a:rPr lang="en-US" sz="1200" dirty="0"/>
                        <a:t>Limit</a:t>
                      </a:r>
                      <a:r>
                        <a:rPr lang="en-US" sz="1200"/>
                        <a:t>:145C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Can be updated by programming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40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Power good 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00 ( see table below)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Can be updated by programming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704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MFR_21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EN_Smart</a:t>
                      </a:r>
                      <a:r>
                        <a:rPr lang="en-US" sz="1200" dirty="0"/>
                        <a:t> power stage= 0</a:t>
                      </a:r>
                    </a:p>
                    <a:p>
                      <a:r>
                        <a:rPr lang="en-US" sz="1200" dirty="0"/>
                        <a:t>EN_TSNS_FLT=0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EN_Smart</a:t>
                      </a:r>
                      <a:r>
                        <a:rPr lang="en-US" sz="1200" dirty="0"/>
                        <a:t> power stage= 1</a:t>
                      </a:r>
                    </a:p>
                    <a:p>
                      <a:r>
                        <a:rPr lang="en-US" sz="1200" dirty="0"/>
                        <a:t>EN_TSNS_FLT=1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Can be updated by programming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659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MFR_16: bit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 (default)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1(Default ):Power good delay=2ms</a:t>
                      </a:r>
                    </a:p>
                    <a:p>
                      <a:r>
                        <a:rPr lang="en-US" sz="1200" dirty="0"/>
                        <a:t>0               : No Power good delay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Can be updated by programming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21329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MFR_16: bit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Ch2_EN_1P6_HIZ=1</a:t>
                      </a:r>
                    </a:p>
                    <a:p>
                      <a:pPr marL="0" marR="0" lvl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(This is hard coded in TPS40428)</a:t>
                      </a:r>
                      <a:endParaRPr lang="en-US" sz="1400" dirty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Fix OVP_EN=1 Fixed OVP(Default)</a:t>
                      </a:r>
                    </a:p>
                    <a:p>
                      <a:r>
                        <a:rPr lang="en-US" sz="1200" dirty="0"/>
                        <a:t>Fix OVP EN=0 Tracking OVP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Need to set this bit to 0. TPS40425 only has tracking OVP. TPS40428 has both Fixed or tracking OVP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8192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dirty="0"/>
                        <a:t>MFR_16: Bit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Ch1_EN_1P6_HIZ=1</a:t>
                      </a:r>
                    </a:p>
                    <a:p>
                      <a:pPr marL="0" marR="0" lvl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(This is hard coded in TPS40428)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DIS_SSPB=1 : To improve pre-bias startup(Default)</a:t>
                      </a:r>
                    </a:p>
                    <a:p>
                      <a:r>
                        <a:rPr lang="en-US" sz="1200" dirty="0" err="1"/>
                        <a:t>Dis_SSPB</a:t>
                      </a:r>
                      <a:r>
                        <a:rPr lang="en-US" sz="1200" dirty="0"/>
                        <a:t>=0 : TPS40425 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This bit should be set at 0 to get similar performance as TPS40425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16209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dirty="0"/>
                        <a:t>MFR_16:Bit 11:8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Test Lock out bits :0 (read only)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Test Lock out bits :1 (read only)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This causes readback error while programming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32894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C676C30-51C4-4396-B5C8-54EE6E4B2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7243"/>
            <a:ext cx="5288937" cy="1023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BD5527-7EBB-48B9-B1A4-CB5C0A513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515" y="5503830"/>
            <a:ext cx="5972175" cy="13197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110F58-073A-4DDA-ADCB-84CEAE3CE93D}"/>
              </a:ext>
            </a:extLst>
          </p:cNvPr>
          <p:cNvSpPr txBox="1"/>
          <p:nvPr/>
        </p:nvSpPr>
        <p:spPr>
          <a:xfrm>
            <a:off x="259310" y="550383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TPS40425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4EC2E1-90CB-4223-8F4F-433EBADFDF63}"/>
              </a:ext>
            </a:extLst>
          </p:cNvPr>
          <p:cNvSpPr txBox="1"/>
          <p:nvPr/>
        </p:nvSpPr>
        <p:spPr>
          <a:xfrm>
            <a:off x="6412670" y="530947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TPS40428</a:t>
            </a:r>
          </a:p>
        </p:txBody>
      </p:sp>
    </p:spTree>
    <p:extLst>
      <p:ext uri="{BB962C8B-B14F-4D97-AF65-F5344CB8AC3E}">
        <p14:creationId xmlns:p14="http://schemas.microsoft.com/office/powerpoint/2010/main" val="276676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C024EB-D3E9-4CD3-BA3C-0F12B1F3F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Step1: Update Device Code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8EED0-4C3D-46DC-961D-E9D3C4773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" y="1048478"/>
            <a:ext cx="11585722" cy="4945932"/>
          </a:xfrm>
        </p:spPr>
        <p:txBody>
          <a:bodyPr/>
          <a:lstStyle/>
          <a:p>
            <a:r>
              <a:rPr lang="en-US" dirty="0"/>
              <a:t>Open existing TPS40425 “programing script.csv” files in notepad or notepad++ .  Please </a:t>
            </a:r>
            <a:r>
              <a:rPr lang="en-US" b="1" dirty="0">
                <a:solidFill>
                  <a:srgbClr val="FF0000"/>
                </a:solidFill>
              </a:rPr>
              <a:t>do not </a:t>
            </a:r>
            <a:r>
              <a:rPr lang="en-US" dirty="0"/>
              <a:t>open the file in excel since it will loose formatting.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DC56A-D6BB-4C42-9530-EA6936F6F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5571E-02C7-4909-A943-092A83DD34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3C52CED-14EB-47DF-9D81-C5B4F0722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402551"/>
              </p:ext>
            </p:extLst>
          </p:nvPr>
        </p:nvGraphicFramePr>
        <p:xfrm>
          <a:off x="245997" y="1719097"/>
          <a:ext cx="11391901" cy="1127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48978">
                  <a:extLst>
                    <a:ext uri="{9D8B030D-6E8A-4147-A177-3AD203B41FA5}">
                      <a16:colId xmlns:a16="http://schemas.microsoft.com/office/drawing/2014/main" val="81291731"/>
                    </a:ext>
                  </a:extLst>
                </a:gridCol>
                <a:gridCol w="3120887">
                  <a:extLst>
                    <a:ext uri="{9D8B030D-6E8A-4147-A177-3AD203B41FA5}">
                      <a16:colId xmlns:a16="http://schemas.microsoft.com/office/drawing/2014/main" val="547078795"/>
                    </a:ext>
                  </a:extLst>
                </a:gridCol>
                <a:gridCol w="3190461">
                  <a:extLst>
                    <a:ext uri="{9D8B030D-6E8A-4147-A177-3AD203B41FA5}">
                      <a16:colId xmlns:a16="http://schemas.microsoft.com/office/drawing/2014/main" val="316076593"/>
                    </a:ext>
                  </a:extLst>
                </a:gridCol>
                <a:gridCol w="3431575">
                  <a:extLst>
                    <a:ext uri="{9D8B030D-6E8A-4147-A177-3AD203B41FA5}">
                      <a16:colId xmlns:a16="http://schemas.microsoft.com/office/drawing/2014/main" val="16038715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Remove these lines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Replace with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502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Device_CODE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Register 0xFC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ReadWord,0x2C,0xFC,0xC300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ReadWord,0x3E,0xFC,0xE001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Updating device code from TPS40425 to TPS40428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22431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6AF8BDA-11EA-4C1B-8FEF-BEC22C35271A}"/>
              </a:ext>
            </a:extLst>
          </p:cNvPr>
          <p:cNvSpPr txBox="1"/>
          <p:nvPr/>
        </p:nvSpPr>
        <p:spPr>
          <a:xfrm>
            <a:off x="0" y="3090094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Search for register  “0xFC “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83E8AF-0026-4019-B793-46C7132FD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363" y="5184205"/>
            <a:ext cx="5892982" cy="790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7FAD13-0FF5-442F-B800-8850D687C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033" y="3515955"/>
            <a:ext cx="5892982" cy="9429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A8A398-5F36-4368-90B4-715E7C4AFF32}"/>
              </a:ext>
            </a:extLst>
          </p:cNvPr>
          <p:cNvSpPr txBox="1"/>
          <p:nvPr/>
        </p:nvSpPr>
        <p:spPr>
          <a:xfrm>
            <a:off x="0" y="4769271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Change the data value to 0xE001 </a:t>
            </a:r>
          </a:p>
        </p:txBody>
      </p:sp>
    </p:spTree>
    <p:extLst>
      <p:ext uri="{BB962C8B-B14F-4D97-AF65-F5344CB8AC3E}">
        <p14:creationId xmlns:p14="http://schemas.microsoft.com/office/powerpoint/2010/main" val="3808140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1AE9-EE63-4D55-BC8E-2C49CD0A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Update Register 0xE0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7569C-A10C-4FC1-9574-31EF673BAD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512C5-257C-4BD4-99D8-4D9E83B9D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00" y="3339189"/>
            <a:ext cx="8841363" cy="63817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524566-F263-4717-8553-40F9952F1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210907"/>
              </p:ext>
            </p:extLst>
          </p:nvPr>
        </p:nvGraphicFramePr>
        <p:xfrm>
          <a:off x="194732" y="1171340"/>
          <a:ext cx="11391901" cy="137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48978">
                  <a:extLst>
                    <a:ext uri="{9D8B030D-6E8A-4147-A177-3AD203B41FA5}">
                      <a16:colId xmlns:a16="http://schemas.microsoft.com/office/drawing/2014/main" val="81291731"/>
                    </a:ext>
                  </a:extLst>
                </a:gridCol>
                <a:gridCol w="3120887">
                  <a:extLst>
                    <a:ext uri="{9D8B030D-6E8A-4147-A177-3AD203B41FA5}">
                      <a16:colId xmlns:a16="http://schemas.microsoft.com/office/drawing/2014/main" val="547078795"/>
                    </a:ext>
                  </a:extLst>
                </a:gridCol>
                <a:gridCol w="3190461">
                  <a:extLst>
                    <a:ext uri="{9D8B030D-6E8A-4147-A177-3AD203B41FA5}">
                      <a16:colId xmlns:a16="http://schemas.microsoft.com/office/drawing/2014/main" val="316076593"/>
                    </a:ext>
                  </a:extLst>
                </a:gridCol>
                <a:gridCol w="3431575">
                  <a:extLst>
                    <a:ext uri="{9D8B030D-6E8A-4147-A177-3AD203B41FA5}">
                      <a16:colId xmlns:a16="http://schemas.microsoft.com/office/drawing/2014/main" val="16038715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Remove these lines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Replace with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502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MFR_16 –Register 0xE0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WriteWord,0x2C,0xE0,0x1330</a:t>
                      </a:r>
                    </a:p>
                    <a:p>
                      <a:r>
                        <a:rPr lang="en-US" sz="1600" dirty="0"/>
                        <a:t>ReadWord,0x2C,0xE0,0x1330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WriteWord,0x2C,0xE0,0x1301</a:t>
                      </a:r>
                    </a:p>
                    <a:p>
                      <a:r>
                        <a:rPr lang="en-US" sz="1600" dirty="0"/>
                        <a:t>ReadWord,0x2C,0xE0,0x1301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Changing FIX OVP Enable =0 and </a:t>
                      </a:r>
                      <a:r>
                        <a:rPr lang="en-US" sz="1600" dirty="0" err="1"/>
                        <a:t>Dis_SSPB</a:t>
                      </a:r>
                      <a:r>
                        <a:rPr lang="en-US" sz="1600" dirty="0"/>
                        <a:t>=0  and  test lock bit=1;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85824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FE6CD9E-B577-4B96-8FC9-1D9CABC0A6E8}"/>
              </a:ext>
            </a:extLst>
          </p:cNvPr>
          <p:cNvSpPr txBox="1"/>
          <p:nvPr/>
        </p:nvSpPr>
        <p:spPr>
          <a:xfrm>
            <a:off x="487018" y="2892286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Search for 0xE0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F29C49-A8FF-4804-844B-F1D6CA50F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500" y="4863548"/>
            <a:ext cx="9009709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CD30B8-BEAF-487F-BF30-9E78359CACC0}"/>
              </a:ext>
            </a:extLst>
          </p:cNvPr>
          <p:cNvSpPr txBox="1"/>
          <p:nvPr/>
        </p:nvSpPr>
        <p:spPr>
          <a:xfrm>
            <a:off x="556592" y="4286733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Change to Data value to 0x1301 </a:t>
            </a:r>
          </a:p>
        </p:txBody>
      </p:sp>
    </p:spTree>
    <p:extLst>
      <p:ext uri="{BB962C8B-B14F-4D97-AF65-F5344CB8AC3E}">
        <p14:creationId xmlns:p14="http://schemas.microsoft.com/office/powerpoint/2010/main" val="372923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2EFE6E-882D-4633-997D-FC56322251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Test Data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5E8ECC6-DDC2-459F-91E8-241B821DDF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6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1F6E1C-FD82-453B-82F1-7E2E26FD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Results-Startup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457A00-F8FC-496C-B811-4B5E2F64F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TPS40425 Rise time 1.7ms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A510FB-64DF-4A80-98C7-D37B7DE32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TPS40428 Risetime 1.6ms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CE681E0B-6A99-47DB-8733-541B00E198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05074"/>
            <a:ext cx="5157787" cy="3684587"/>
          </a:xfr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954FD126-309A-4570-978D-D27EB8D2E43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05074"/>
            <a:ext cx="5183188" cy="3684587"/>
          </a:xfrm>
        </p:spPr>
      </p:pic>
    </p:spTree>
    <p:extLst>
      <p:ext uri="{BB962C8B-B14F-4D97-AF65-F5344CB8AC3E}">
        <p14:creationId xmlns:p14="http://schemas.microsoft.com/office/powerpoint/2010/main" val="1645867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DFEB3-9832-4694-8A90-EA310A800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</a:t>
            </a:r>
            <a:br>
              <a:rPr lang="en-US" dirty="0"/>
            </a:br>
            <a:r>
              <a:rPr lang="en-US" dirty="0"/>
              <a:t>0A to 12.5A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7B91E-3426-4A45-9EF7-801F10F2A3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TPS40425 </a:t>
            </a:r>
            <a:r>
              <a:rPr lang="en-US" dirty="0" err="1"/>
              <a:t>Pk-Pk</a:t>
            </a:r>
            <a:r>
              <a:rPr lang="en-US" dirty="0"/>
              <a:t>=26.78mV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7275718-DFBC-47FF-9E9A-8CE31B639F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35561"/>
            <a:ext cx="5157787" cy="322361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C6A334-81F6-4464-B479-FBB92B09A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TPS40428 </a:t>
            </a:r>
            <a:r>
              <a:rPr lang="en-US" dirty="0" err="1"/>
              <a:t>Pk-Pk</a:t>
            </a:r>
            <a:r>
              <a:rPr lang="en-US" dirty="0"/>
              <a:t>=25.62mV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88105FA4-4211-44B3-B44D-D862C99D5BD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27623"/>
            <a:ext cx="5183188" cy="3239492"/>
          </a:xfrm>
        </p:spPr>
      </p:pic>
    </p:spTree>
    <p:extLst>
      <p:ext uri="{BB962C8B-B14F-4D97-AF65-F5344CB8AC3E}">
        <p14:creationId xmlns:p14="http://schemas.microsoft.com/office/powerpoint/2010/main" val="358571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3AF2-A79E-4FDA-AEE8-0FFFF952C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9C965-A321-4C5D-AC41-077CD1CAEE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TPS40425 @50A</a:t>
            </a:r>
          </a:p>
          <a:p>
            <a:r>
              <a:rPr lang="en-US" dirty="0"/>
              <a:t>Crossover 53K , PM=56.75deg, GM=20.55dB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F4F714-00DB-4A88-8C3E-CE33846FB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TPS40428@50A</a:t>
            </a:r>
          </a:p>
          <a:p>
            <a:r>
              <a:rPr lang="en-US" dirty="0"/>
              <a:t>Crossover 48.32K , PM=56deg, GM=20dB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D193B3B-9C71-411E-AFA0-C334FDBC2A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395727"/>
            <a:ext cx="5157787" cy="4097147"/>
          </a:xfrm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CA5CC6D7-BE05-43BE-9D11-09D36F41892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95727"/>
            <a:ext cx="5183188" cy="4097147"/>
          </a:xfrm>
        </p:spPr>
      </p:pic>
    </p:spTree>
    <p:extLst>
      <p:ext uri="{BB962C8B-B14F-4D97-AF65-F5344CB8AC3E}">
        <p14:creationId xmlns:p14="http://schemas.microsoft.com/office/powerpoint/2010/main" val="4050088946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602</Words>
  <Application>Microsoft Office PowerPoint</Application>
  <PresentationFormat>Widescreen</PresentationFormat>
  <Paragraphs>99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Tahoma</vt:lpstr>
      <vt:lpstr>FinalPowerpoint</vt:lpstr>
      <vt:lpstr>Replacing TPS40425 with TPS40428</vt:lpstr>
      <vt:lpstr>Summary</vt:lpstr>
      <vt:lpstr>Default register differences TPS40425 vs TPS40428</vt:lpstr>
      <vt:lpstr>Step1: Update Device Code</vt:lpstr>
      <vt:lpstr>Step 2: Update Register 0xE0</vt:lpstr>
      <vt:lpstr>Test Data</vt:lpstr>
      <vt:lpstr>Results-Startup</vt:lpstr>
      <vt:lpstr>Transient  0A to 12.5A</vt:lpstr>
      <vt:lpstr>Bode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Marinache, Maria</dc:creator>
  <cp:lastModifiedBy>Kruttiventi, Jayanth</cp:lastModifiedBy>
  <cp:revision>27</cp:revision>
  <dcterms:created xsi:type="dcterms:W3CDTF">2021-03-10T00:41:25Z</dcterms:created>
  <dcterms:modified xsi:type="dcterms:W3CDTF">2021-03-12T01:34:13Z</dcterms:modified>
</cp:coreProperties>
</file>