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6"/>
  </p:notesMasterIdLst>
  <p:handoutMasterIdLst>
    <p:handoutMasterId r:id="rId7"/>
  </p:handoutMasterIdLst>
  <p:sldIdLst>
    <p:sldId id="272" r:id="rId2"/>
    <p:sldId id="273" r:id="rId3"/>
    <p:sldId id="274" r:id="rId4"/>
    <p:sldId id="275" r:id="rId5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52">
          <p15:clr>
            <a:srgbClr val="A4A3A4"/>
          </p15:clr>
        </p15:guide>
        <p15:guide id="2" pos="29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AA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598" autoAdjust="0"/>
  </p:normalViewPr>
  <p:slideViewPr>
    <p:cSldViewPr snapToGrid="0">
      <p:cViewPr varScale="1">
        <p:scale>
          <a:sx n="151" d="100"/>
          <a:sy n="151" d="100"/>
        </p:scale>
        <p:origin x="456" y="138"/>
      </p:cViewPr>
      <p:guideLst>
        <p:guide orient="horz" pos="162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-1512" y="-90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3BA23CF-AA30-4A18-B744-605C3E9DBF07}" type="slidenum"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687D7-76F0-8040-93B6-084C7529F854}"/>
              </a:ext>
            </a:extLst>
          </p:cNvPr>
          <p:cNvSpPr txBox="1"/>
          <p:nvPr userDrawn="1"/>
        </p:nvSpPr>
        <p:spPr>
          <a:xfrm>
            <a:off x="4705815" y="47801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02473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3F1F293-7B5B-6248-AEF0-BCB7B73543E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3066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815B5F2-A5A7-1E49-BC30-BA3F7599617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3BA23CF-AA30-4A18-B744-605C3E9DBF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84946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3F1F293-7B5B-6248-AEF0-BCB7B73543E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5" descr="A picture containing drawing, cup&#10;&#10;Description automatically generated">
            <a:extLst>
              <a:ext uri="{FF2B5EF4-FFF2-40B4-BE49-F238E27FC236}">
                <a16:creationId xmlns:a16="http://schemas.microsoft.com/office/drawing/2014/main" id="{7CC34E39-7310-7442-846F-66689DD005D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868" y="4782676"/>
            <a:ext cx="1563597" cy="19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251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54343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50988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53773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23704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726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67503" y="444279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6C70261-DCF8-4A97-9502-E8EEF2364CDE}" type="slidenum"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2663C74-62AB-B64B-BCBB-0866ABE6E2D3}"/>
              </a:ext>
            </a:extLst>
          </p:cNvPr>
          <p:cNvCxnSpPr>
            <a:cxnSpLocks/>
          </p:cNvCxnSpPr>
          <p:nvPr userDrawn="1"/>
        </p:nvCxnSpPr>
        <p:spPr>
          <a:xfrm>
            <a:off x="0" y="4656947"/>
            <a:ext cx="892889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377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</p:sldLayoutIdLst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1" fontAlgn="base" hangingPunct="1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1" fontAlgn="base" hangingPunct="1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1" fontAlgn="base" hangingPunct="1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8A065-9139-244A-86CE-7E7BF673FC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Patch Bundle Mode Walkthrough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BF4BDD6C-DF5D-6045-B8B0-A93D8BE4129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67500" y="4448217"/>
            <a:ext cx="2133600" cy="154782"/>
          </a:xfrm>
        </p:spPr>
        <p:txBody>
          <a:bodyPr/>
          <a:lstStyle/>
          <a:p>
            <a:fld id="{07B5736C-021E-4EDA-A2F9-FF199D20DBA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176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790B6-573D-4DCE-93ED-2F57B990B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Patch Bundle Mode Flowchart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0810CB-7196-4F5D-A08F-164F1EC2A8B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5" name="Content Placeholder 13">
            <a:extLst>
              <a:ext uri="{FF2B5EF4-FFF2-40B4-BE49-F238E27FC236}">
                <a16:creationId xmlns:a16="http://schemas.microsoft.com/office/drawing/2014/main" id="{BA6D288A-0EDD-4D82-B079-4098DDF94D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01280" y="786357"/>
            <a:ext cx="1350435" cy="37099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37C05D-A043-4443-8EA8-49478691B997}"/>
              </a:ext>
            </a:extLst>
          </p:cNvPr>
          <p:cNvSpPr txBox="1"/>
          <p:nvPr/>
        </p:nvSpPr>
        <p:spPr>
          <a:xfrm>
            <a:off x="3510274" y="786357"/>
            <a:ext cx="43723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Use Go2P command to force PD controller to patch mode (PTCH) if PD controller is not in PTCH mode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9BE07C-7EA3-47EF-B6B6-54BB36BE1253}"/>
              </a:ext>
            </a:extLst>
          </p:cNvPr>
          <p:cNvSpPr txBox="1"/>
          <p:nvPr/>
        </p:nvSpPr>
        <p:spPr>
          <a:xfrm>
            <a:off x="3510273" y="1626782"/>
            <a:ext cx="43723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Use PBMs command to start patch burst mode download sequence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50CC11-849F-498A-BFA3-E6A56B31684F}"/>
              </a:ext>
            </a:extLst>
          </p:cNvPr>
          <p:cNvSpPr txBox="1"/>
          <p:nvPr/>
        </p:nvSpPr>
        <p:spPr>
          <a:xfrm>
            <a:off x="3510272" y="2652608"/>
            <a:ext cx="43723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Downloading the configuration to the specified I2C address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2AF2E7-70A8-4F3D-A7F3-CE2ADF917B7C}"/>
              </a:ext>
            </a:extLst>
          </p:cNvPr>
          <p:cNvSpPr txBox="1"/>
          <p:nvPr/>
        </p:nvSpPr>
        <p:spPr>
          <a:xfrm>
            <a:off x="3510273" y="3585366"/>
            <a:ext cx="43723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Use </a:t>
            </a:r>
            <a:r>
              <a:rPr lang="en-US" sz="1200" dirty="0" err="1"/>
              <a:t>PBMc</a:t>
            </a:r>
            <a:r>
              <a:rPr lang="en-US" sz="1200" dirty="0"/>
              <a:t> command to end the patch loading sequence and change device into “APP” mode</a:t>
            </a:r>
          </a:p>
        </p:txBody>
      </p:sp>
    </p:spTree>
    <p:extLst>
      <p:ext uri="{BB962C8B-B14F-4D97-AF65-F5344CB8AC3E}">
        <p14:creationId xmlns:p14="http://schemas.microsoft.com/office/powerpoint/2010/main" val="273078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FC299-071C-40B8-AD1D-F1CDAEBC6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774" y="107163"/>
            <a:ext cx="8747125" cy="610791"/>
          </a:xfrm>
        </p:spPr>
        <p:txBody>
          <a:bodyPr/>
          <a:lstStyle/>
          <a:p>
            <a:r>
              <a:rPr lang="en-US" sz="2400" dirty="0"/>
              <a:t>PBMs Pseudo Code with I2C Log Example (Address 0x21)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05277F-1BD3-4233-A0BE-55A05C9B97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5" name="Content Placeholder 5">
            <a:extLst>
              <a:ext uri="{FF2B5EF4-FFF2-40B4-BE49-F238E27FC236}">
                <a16:creationId xmlns:a16="http://schemas.microsoft.com/office/drawing/2014/main" id="{E9179127-AB87-4B6B-A538-235EE63A75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442" y="716756"/>
            <a:ext cx="2132119" cy="3709987"/>
          </a:xfr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16DD580-15AE-4C71-B137-1CC18EE41E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0275" y="1803309"/>
            <a:ext cx="5350828" cy="76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804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C54BF-4636-4234-93A2-503308EE3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774" y="107163"/>
            <a:ext cx="8620125" cy="610791"/>
          </a:xfrm>
        </p:spPr>
        <p:txBody>
          <a:bodyPr/>
          <a:lstStyle/>
          <a:p>
            <a:r>
              <a:rPr lang="en-US" sz="2400" dirty="0" err="1"/>
              <a:t>PBMc</a:t>
            </a:r>
            <a:r>
              <a:rPr lang="en-US" sz="2400" dirty="0"/>
              <a:t> Pseudo Code with I2C Log Example (Address 0x21)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38DA78-5862-42D2-9A0A-76D629FC43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5" name="Content Placeholder 5">
            <a:extLst>
              <a:ext uri="{FF2B5EF4-FFF2-40B4-BE49-F238E27FC236}">
                <a16:creationId xmlns:a16="http://schemas.microsoft.com/office/drawing/2014/main" id="{5A8F58E5-7A3F-4869-B759-2F8618BA05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051" y="716756"/>
            <a:ext cx="2532833" cy="3709987"/>
          </a:xfr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82C623C-F782-4317-B4FC-9A56F174B0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5084" y="2038349"/>
            <a:ext cx="5366019" cy="966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791640"/>
      </p:ext>
    </p:extLst>
  </p:cSld>
  <p:clrMapOvr>
    <a:masterClrMapping/>
  </p:clrMapOvr>
</p:sld>
</file>

<file path=ppt/theme/theme1.xml><?xml version="1.0" encoding="utf-8"?>
<a:theme xmlns:a="http://schemas.openxmlformats.org/drawingml/2006/main" name="2_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0450184F-FECE-4F4E-9465-90FF95DEA0E4}" vid="{4EBE6972-D454-4FA8-9A2F-9FAFE2BB323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 - No CIP marking</Template>
  <TotalTime>2</TotalTime>
  <Words>90</Words>
  <Application>Microsoft Office PowerPoint</Application>
  <PresentationFormat>On-screen Show (16:9)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2_FinalPowerpoint</vt:lpstr>
      <vt:lpstr>Patch Bundle Mode Walkthrough</vt:lpstr>
      <vt:lpstr>Patch Bundle Mode Flowchart</vt:lpstr>
      <vt:lpstr>PBMs Pseudo Code with I2C Log Example (Address 0x21) </vt:lpstr>
      <vt:lpstr>PBMc Pseudo Code with I2C Log Example (Address 0x21)</vt:lpstr>
    </vt:vector>
  </TitlesOfParts>
  <Company>Texas Instruments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Patch Bundle Mode Walkthrough</dc:title>
  <dc:creator>Lin, Tommy</dc:creator>
  <cp:lastModifiedBy>Lin, Tommy</cp:lastModifiedBy>
  <cp:revision>1</cp:revision>
  <dcterms:created xsi:type="dcterms:W3CDTF">2023-02-23T16:53:10Z</dcterms:created>
  <dcterms:modified xsi:type="dcterms:W3CDTF">2023-02-23T16:55:45Z</dcterms:modified>
</cp:coreProperties>
</file>