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7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88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3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3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3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831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9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5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7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94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AE495-F104-45F9-A81E-CA7DFAB1CFD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642A8-CF0A-4A73-9C31-0585A185BB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solidFill>
                  <a:srgbClr val="FF0000"/>
                </a:solidFill>
              </a:rPr>
              <a:t>Differences  UCC28063 and  UCC28061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2400" b="1" dirty="0"/>
          </a:p>
          <a:p>
            <a:pPr>
              <a:lnSpc>
                <a:spcPct val="80000"/>
              </a:lnSpc>
            </a:pPr>
            <a:r>
              <a:rPr lang="en-US" altLang="en-US" sz="2000" b="1" dirty="0" smtClean="0"/>
              <a:t>2-level EA gain, no slew-rate correction current</a:t>
            </a:r>
          </a:p>
          <a:p>
            <a:pPr lvl="2">
              <a:lnSpc>
                <a:spcPct val="80000"/>
              </a:lnSpc>
            </a:pPr>
            <a:r>
              <a:rPr lang="en-US" altLang="en-US" sz="1800" b="1" dirty="0" smtClean="0"/>
              <a:t>lower 50uS </a:t>
            </a:r>
            <a:r>
              <a:rPr lang="en-US" altLang="en-US" sz="1800" b="1" dirty="0" err="1" smtClean="0"/>
              <a:t>g</a:t>
            </a:r>
            <a:r>
              <a:rPr lang="en-US" altLang="en-US" sz="1800" b="1" baseline="-25000" dirty="0" err="1" smtClean="0"/>
              <a:t>M</a:t>
            </a:r>
            <a:r>
              <a:rPr lang="en-US" altLang="en-US" sz="1800" b="1" dirty="0" smtClean="0"/>
              <a:t> allows lower compensation component values</a:t>
            </a:r>
          </a:p>
          <a:p>
            <a:pPr lvl="2">
              <a:lnSpc>
                <a:spcPct val="80000"/>
              </a:lnSpc>
            </a:pPr>
            <a:r>
              <a:rPr lang="en-US" altLang="en-US" sz="1800" b="1" dirty="0" smtClean="0"/>
              <a:t>higher 250uS </a:t>
            </a:r>
            <a:r>
              <a:rPr lang="en-US" altLang="en-US" sz="1800" b="1" dirty="0" err="1" smtClean="0"/>
              <a:t>g</a:t>
            </a:r>
            <a:r>
              <a:rPr lang="en-US" altLang="en-US" sz="1800" b="1" baseline="-25000" dirty="0" err="1" smtClean="0"/>
              <a:t>M</a:t>
            </a:r>
            <a:r>
              <a:rPr lang="en-US" altLang="en-US" sz="1800" b="1" dirty="0" smtClean="0"/>
              <a:t> replaces slew-rate correction for fast response 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internal 2k</a:t>
            </a:r>
            <a:r>
              <a:rPr lang="el-GR" altLang="en-US" sz="20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en-US" sz="2000" b="1" dirty="0" smtClean="0"/>
              <a:t> pull-down on LOW_OV, soft-start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20mV full-soft-start enable threshold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2-level soft-start currents, 5.9V end-of-</a:t>
            </a:r>
            <a:r>
              <a:rPr lang="en-US" altLang="en-US" sz="2000" b="1" dirty="0" err="1" smtClean="0"/>
              <a:t>ss</a:t>
            </a:r>
            <a:r>
              <a:rPr lang="en-US" altLang="en-US" sz="2000" b="1" dirty="0" smtClean="0"/>
              <a:t> threshold</a:t>
            </a:r>
          </a:p>
          <a:p>
            <a:pPr lvl="1">
              <a:lnSpc>
                <a:spcPct val="80000"/>
              </a:lnSpc>
            </a:pPr>
            <a:endParaRPr lang="en-US" altLang="en-US" sz="2000" b="1" dirty="0"/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-200mV when in two-phase mode (same as -060/-061)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-167mV when in single-phase mode</a:t>
            </a:r>
          </a:p>
          <a:p>
            <a:pPr lvl="1">
              <a:lnSpc>
                <a:spcPct val="80000"/>
              </a:lnSpc>
            </a:pPr>
            <a:endParaRPr lang="en-US" altLang="en-US" sz="20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48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solidFill>
                  <a:srgbClr val="FF0000"/>
                </a:solidFill>
              </a:rPr>
              <a:t>Differences  UCC28063 and  UCC28061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2400" b="1" dirty="0" smtClean="0"/>
          </a:p>
          <a:p>
            <a:pPr>
              <a:lnSpc>
                <a:spcPct val="80000"/>
              </a:lnSpc>
            </a:pPr>
            <a:r>
              <a:rPr lang="en-US" altLang="en-US" sz="2400" b="1" dirty="0" smtClean="0"/>
              <a:t>VSENSE: two, higher OVP thresholds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LOW_OV @ +8%, tugs COMP down with 2k</a:t>
            </a:r>
            <a:r>
              <a:rPr lang="el-GR" altLang="en-US" sz="2000" b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altLang="en-US" sz="2000" b="1" dirty="0" smtClean="0"/>
              <a:t>, clears @ +6%</a:t>
            </a:r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HIGH_OV @ +11%, shuts off gate-drive, clears @ +6%</a:t>
            </a:r>
          </a:p>
          <a:p>
            <a:pPr lvl="1">
              <a:lnSpc>
                <a:spcPct val="80000"/>
              </a:lnSpc>
            </a:pPr>
            <a:endParaRPr lang="en-US" altLang="en-US" sz="2000" b="1" dirty="0"/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Full-soft-start on: </a:t>
            </a:r>
            <a:br>
              <a:rPr lang="en-US" altLang="en-US" sz="2000" b="1" dirty="0" smtClean="0"/>
            </a:br>
            <a:r>
              <a:rPr lang="en-US" altLang="en-US" sz="2000" b="1" dirty="0" smtClean="0"/>
              <a:t>HVSEN-OVP, Brownout (after 440ms), VSENSE disable, UVLO, Thermal-shutdown, TSET fault, CS fault </a:t>
            </a:r>
          </a:p>
          <a:p>
            <a:pPr lvl="1">
              <a:lnSpc>
                <a:spcPct val="80000"/>
              </a:lnSpc>
            </a:pPr>
            <a:endParaRPr lang="en-US" altLang="en-US" sz="2000" b="1" dirty="0" smtClean="0"/>
          </a:p>
          <a:p>
            <a:pPr lvl="1">
              <a:lnSpc>
                <a:spcPct val="80000"/>
              </a:lnSpc>
            </a:pPr>
            <a:r>
              <a:rPr lang="en-US" altLang="en-US" sz="2000" b="1" dirty="0" smtClean="0"/>
              <a:t>100ns blanking on ZCD inputs</a:t>
            </a:r>
          </a:p>
          <a:p>
            <a:pPr lvl="1">
              <a:lnSpc>
                <a:spcPct val="80000"/>
              </a:lnSpc>
            </a:pPr>
            <a:endParaRPr lang="en-US" altLang="en-US" sz="20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18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en-US" sz="3600" dirty="0" smtClean="0">
                <a:solidFill>
                  <a:srgbClr val="FF0000"/>
                </a:solidFill>
              </a:rPr>
              <a:t>Differences  UCC28063 and  UCC28061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altLang="en-US" sz="2400" dirty="0" smtClean="0"/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VINAC: dropout detection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0.35V threshold, 5.3ms delay before action, 0.71V immediate clear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suspend COMP voltage, add 4uA pull down current</a:t>
            </a:r>
          </a:p>
          <a:p>
            <a:pPr lvl="1">
              <a:lnSpc>
                <a:spcPct val="80000"/>
              </a:lnSpc>
            </a:pPr>
            <a:endParaRPr lang="en-US" altLang="en-US" sz="2000" dirty="0"/>
          </a:p>
          <a:p>
            <a:pPr lvl="1">
              <a:lnSpc>
                <a:spcPct val="80000"/>
              </a:lnSpc>
            </a:pPr>
            <a:endParaRPr lang="en-US" altLang="en-US" sz="2000" dirty="0" smtClean="0"/>
          </a:p>
          <a:p>
            <a:pPr>
              <a:lnSpc>
                <a:spcPct val="80000"/>
              </a:lnSpc>
            </a:pPr>
            <a:r>
              <a:rPr lang="en-US" altLang="en-US" sz="2400" dirty="0" smtClean="0"/>
              <a:t>New fault protection added: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TSET has open- and short-circuit fault protection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CS has open-circuit fault protection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08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158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Differences  UCC28063 and  UCC28061</vt:lpstr>
      <vt:lpstr>Differences  UCC28063 and  UCC28061</vt:lpstr>
      <vt:lpstr>Differences  UCC28063 and  UCC28061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Differences  UCC28063 and  UCC28061</dc:title>
  <dc:creator>Windows User</dc:creator>
  <cp:lastModifiedBy>Windows User</cp:lastModifiedBy>
  <cp:revision>1</cp:revision>
  <dcterms:created xsi:type="dcterms:W3CDTF">2018-04-18T07:14:45Z</dcterms:created>
  <dcterms:modified xsi:type="dcterms:W3CDTF">2018-04-18T07:22:00Z</dcterms:modified>
</cp:coreProperties>
</file>