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hang, Nancy" initials="ZN" lastIdx="1" clrIdx="0">
    <p:extLst>
      <p:ext uri="{19B8F6BF-5375-455C-9EA6-DF929625EA0E}">
        <p15:presenceInfo xmlns:p15="http://schemas.microsoft.com/office/powerpoint/2012/main" userId="S-1-5-21-1315882459-817801392-1359842108-49600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41DB23-6270-4115-9454-3B0379190BA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7D291F1-93ED-4E13-8EAD-3916869B046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6D405EB-431C-443E-BF65-B7D011C396AC}"/>
              </a:ext>
            </a:extLst>
          </p:cNvPr>
          <p:cNvSpPr>
            <a:spLocks noGrp="1"/>
          </p:cNvSpPr>
          <p:nvPr>
            <p:ph type="dt" sz="half" idx="10"/>
          </p:nvPr>
        </p:nvSpPr>
        <p:spPr/>
        <p:txBody>
          <a:bodyPr/>
          <a:lstStyle/>
          <a:p>
            <a:fld id="{1001D4E1-D89C-4BAA-BE35-EDFF9EB9E1BC}" type="datetimeFigureOut">
              <a:rPr lang="en-US" smtClean="0"/>
              <a:t>11/15/2021</a:t>
            </a:fld>
            <a:endParaRPr lang="en-US"/>
          </a:p>
        </p:txBody>
      </p:sp>
      <p:sp>
        <p:nvSpPr>
          <p:cNvPr id="5" name="Footer Placeholder 4">
            <a:extLst>
              <a:ext uri="{FF2B5EF4-FFF2-40B4-BE49-F238E27FC236}">
                <a16:creationId xmlns:a16="http://schemas.microsoft.com/office/drawing/2014/main" id="{2F2920FB-835F-42CE-80D0-C95282270E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5039C8-9D38-4518-9B8E-D3FE757A3504}"/>
              </a:ext>
            </a:extLst>
          </p:cNvPr>
          <p:cNvSpPr>
            <a:spLocks noGrp="1"/>
          </p:cNvSpPr>
          <p:nvPr>
            <p:ph type="sldNum" sz="quarter" idx="12"/>
          </p:nvPr>
        </p:nvSpPr>
        <p:spPr/>
        <p:txBody>
          <a:bodyPr/>
          <a:lstStyle/>
          <a:p>
            <a:fld id="{B0928943-9924-4480-BA30-4B3F28EC84D9}" type="slidenum">
              <a:rPr lang="en-US" smtClean="0"/>
              <a:t>‹#›</a:t>
            </a:fld>
            <a:endParaRPr lang="en-US"/>
          </a:p>
        </p:txBody>
      </p:sp>
    </p:spTree>
    <p:extLst>
      <p:ext uri="{BB962C8B-B14F-4D97-AF65-F5344CB8AC3E}">
        <p14:creationId xmlns:p14="http://schemas.microsoft.com/office/powerpoint/2010/main" val="22177610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588A48-7BFD-4948-B20C-E6299A1B99E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27D8C70-A68C-46FD-8219-0835E0AD477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61F990B-D15D-413A-B404-B26E39CB13F1}"/>
              </a:ext>
            </a:extLst>
          </p:cNvPr>
          <p:cNvSpPr>
            <a:spLocks noGrp="1"/>
          </p:cNvSpPr>
          <p:nvPr>
            <p:ph type="dt" sz="half" idx="10"/>
          </p:nvPr>
        </p:nvSpPr>
        <p:spPr/>
        <p:txBody>
          <a:bodyPr/>
          <a:lstStyle/>
          <a:p>
            <a:fld id="{1001D4E1-D89C-4BAA-BE35-EDFF9EB9E1BC}" type="datetimeFigureOut">
              <a:rPr lang="en-US" smtClean="0"/>
              <a:t>11/15/2021</a:t>
            </a:fld>
            <a:endParaRPr lang="en-US"/>
          </a:p>
        </p:txBody>
      </p:sp>
      <p:sp>
        <p:nvSpPr>
          <p:cNvPr id="5" name="Footer Placeholder 4">
            <a:extLst>
              <a:ext uri="{FF2B5EF4-FFF2-40B4-BE49-F238E27FC236}">
                <a16:creationId xmlns:a16="http://schemas.microsoft.com/office/drawing/2014/main" id="{0491F92E-E526-4897-A2F1-5FFA7AAB53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DDE016-5362-4B4D-B139-E2457686C8D4}"/>
              </a:ext>
            </a:extLst>
          </p:cNvPr>
          <p:cNvSpPr>
            <a:spLocks noGrp="1"/>
          </p:cNvSpPr>
          <p:nvPr>
            <p:ph type="sldNum" sz="quarter" idx="12"/>
          </p:nvPr>
        </p:nvSpPr>
        <p:spPr/>
        <p:txBody>
          <a:bodyPr/>
          <a:lstStyle/>
          <a:p>
            <a:fld id="{B0928943-9924-4480-BA30-4B3F28EC84D9}" type="slidenum">
              <a:rPr lang="en-US" smtClean="0"/>
              <a:t>‹#›</a:t>
            </a:fld>
            <a:endParaRPr lang="en-US"/>
          </a:p>
        </p:txBody>
      </p:sp>
    </p:spTree>
    <p:extLst>
      <p:ext uri="{BB962C8B-B14F-4D97-AF65-F5344CB8AC3E}">
        <p14:creationId xmlns:p14="http://schemas.microsoft.com/office/powerpoint/2010/main" val="32110907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0EA761-BC77-47AA-BE50-28BD6FA829A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2203204-3907-42A2-AF28-BB6E75FCE3C8}"/>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FA3EF0F-FCCF-47F0-9158-A25CBAF8CB05}"/>
              </a:ext>
            </a:extLst>
          </p:cNvPr>
          <p:cNvSpPr>
            <a:spLocks noGrp="1"/>
          </p:cNvSpPr>
          <p:nvPr>
            <p:ph type="dt" sz="half" idx="10"/>
          </p:nvPr>
        </p:nvSpPr>
        <p:spPr/>
        <p:txBody>
          <a:bodyPr/>
          <a:lstStyle/>
          <a:p>
            <a:fld id="{1001D4E1-D89C-4BAA-BE35-EDFF9EB9E1BC}" type="datetimeFigureOut">
              <a:rPr lang="en-US" smtClean="0"/>
              <a:t>11/15/2021</a:t>
            </a:fld>
            <a:endParaRPr lang="en-US"/>
          </a:p>
        </p:txBody>
      </p:sp>
      <p:sp>
        <p:nvSpPr>
          <p:cNvPr id="5" name="Footer Placeholder 4">
            <a:extLst>
              <a:ext uri="{FF2B5EF4-FFF2-40B4-BE49-F238E27FC236}">
                <a16:creationId xmlns:a16="http://schemas.microsoft.com/office/drawing/2014/main" id="{E51F12D4-6D1D-4A30-A6AA-E9DAEF6A8B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95AFD0-E9F9-4A0D-8857-6CAC16858F5F}"/>
              </a:ext>
            </a:extLst>
          </p:cNvPr>
          <p:cNvSpPr>
            <a:spLocks noGrp="1"/>
          </p:cNvSpPr>
          <p:nvPr>
            <p:ph type="sldNum" sz="quarter" idx="12"/>
          </p:nvPr>
        </p:nvSpPr>
        <p:spPr/>
        <p:txBody>
          <a:bodyPr/>
          <a:lstStyle/>
          <a:p>
            <a:fld id="{B0928943-9924-4480-BA30-4B3F28EC84D9}" type="slidenum">
              <a:rPr lang="en-US" smtClean="0"/>
              <a:t>‹#›</a:t>
            </a:fld>
            <a:endParaRPr lang="en-US"/>
          </a:p>
        </p:txBody>
      </p:sp>
    </p:spTree>
    <p:extLst>
      <p:ext uri="{BB962C8B-B14F-4D97-AF65-F5344CB8AC3E}">
        <p14:creationId xmlns:p14="http://schemas.microsoft.com/office/powerpoint/2010/main" val="42831580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131AAE-7F0E-4ABC-94F3-393A1F3945F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A2213A6-6992-4B3F-92D9-B02087035F8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1C274A-FE6D-4DC6-8848-5E0DBAEA5473}"/>
              </a:ext>
            </a:extLst>
          </p:cNvPr>
          <p:cNvSpPr>
            <a:spLocks noGrp="1"/>
          </p:cNvSpPr>
          <p:nvPr>
            <p:ph type="dt" sz="half" idx="10"/>
          </p:nvPr>
        </p:nvSpPr>
        <p:spPr/>
        <p:txBody>
          <a:bodyPr/>
          <a:lstStyle/>
          <a:p>
            <a:fld id="{1001D4E1-D89C-4BAA-BE35-EDFF9EB9E1BC}" type="datetimeFigureOut">
              <a:rPr lang="en-US" smtClean="0"/>
              <a:t>11/15/2021</a:t>
            </a:fld>
            <a:endParaRPr lang="en-US"/>
          </a:p>
        </p:txBody>
      </p:sp>
      <p:sp>
        <p:nvSpPr>
          <p:cNvPr id="5" name="Footer Placeholder 4">
            <a:extLst>
              <a:ext uri="{FF2B5EF4-FFF2-40B4-BE49-F238E27FC236}">
                <a16:creationId xmlns:a16="http://schemas.microsoft.com/office/drawing/2014/main" id="{E25C018D-10E5-4348-8563-ADB14B1F2D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B5F846-EE3A-4111-82FA-626B2C6EFBC1}"/>
              </a:ext>
            </a:extLst>
          </p:cNvPr>
          <p:cNvSpPr>
            <a:spLocks noGrp="1"/>
          </p:cNvSpPr>
          <p:nvPr>
            <p:ph type="sldNum" sz="quarter" idx="12"/>
          </p:nvPr>
        </p:nvSpPr>
        <p:spPr/>
        <p:txBody>
          <a:bodyPr/>
          <a:lstStyle/>
          <a:p>
            <a:fld id="{B0928943-9924-4480-BA30-4B3F28EC84D9}" type="slidenum">
              <a:rPr lang="en-US" smtClean="0"/>
              <a:t>‹#›</a:t>
            </a:fld>
            <a:endParaRPr lang="en-US"/>
          </a:p>
        </p:txBody>
      </p:sp>
    </p:spTree>
    <p:extLst>
      <p:ext uri="{BB962C8B-B14F-4D97-AF65-F5344CB8AC3E}">
        <p14:creationId xmlns:p14="http://schemas.microsoft.com/office/powerpoint/2010/main" val="23840903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E1541-5B9C-4F09-BD36-F16A44DA4B4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BEC02F1-2B5A-4057-A9A7-4198F5ED4C5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C73C74D-0676-4CC5-BD7F-EFCCFCCD74A6}"/>
              </a:ext>
            </a:extLst>
          </p:cNvPr>
          <p:cNvSpPr>
            <a:spLocks noGrp="1"/>
          </p:cNvSpPr>
          <p:nvPr>
            <p:ph type="dt" sz="half" idx="10"/>
          </p:nvPr>
        </p:nvSpPr>
        <p:spPr/>
        <p:txBody>
          <a:bodyPr/>
          <a:lstStyle/>
          <a:p>
            <a:fld id="{1001D4E1-D89C-4BAA-BE35-EDFF9EB9E1BC}" type="datetimeFigureOut">
              <a:rPr lang="en-US" smtClean="0"/>
              <a:t>11/15/2021</a:t>
            </a:fld>
            <a:endParaRPr lang="en-US"/>
          </a:p>
        </p:txBody>
      </p:sp>
      <p:sp>
        <p:nvSpPr>
          <p:cNvPr id="5" name="Footer Placeholder 4">
            <a:extLst>
              <a:ext uri="{FF2B5EF4-FFF2-40B4-BE49-F238E27FC236}">
                <a16:creationId xmlns:a16="http://schemas.microsoft.com/office/drawing/2014/main" id="{7D7DDD87-7078-4000-9257-839CCC46AB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9C83C3-122E-45CD-831E-BFA73DF4C4A8}"/>
              </a:ext>
            </a:extLst>
          </p:cNvPr>
          <p:cNvSpPr>
            <a:spLocks noGrp="1"/>
          </p:cNvSpPr>
          <p:nvPr>
            <p:ph type="sldNum" sz="quarter" idx="12"/>
          </p:nvPr>
        </p:nvSpPr>
        <p:spPr/>
        <p:txBody>
          <a:bodyPr/>
          <a:lstStyle/>
          <a:p>
            <a:fld id="{B0928943-9924-4480-BA30-4B3F28EC84D9}" type="slidenum">
              <a:rPr lang="en-US" smtClean="0"/>
              <a:t>‹#›</a:t>
            </a:fld>
            <a:endParaRPr lang="en-US"/>
          </a:p>
        </p:txBody>
      </p:sp>
    </p:spTree>
    <p:extLst>
      <p:ext uri="{BB962C8B-B14F-4D97-AF65-F5344CB8AC3E}">
        <p14:creationId xmlns:p14="http://schemas.microsoft.com/office/powerpoint/2010/main" val="225513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3CDADE-7941-41BC-92FE-D9ED0F500DC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2B5E56F-E021-49B6-A8DF-C214D4C12D1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38DEEB9-C9FC-459B-8B80-E383B44585DC}"/>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82AA451-1D6D-4FB0-8A04-3CD75CFD1F9C}"/>
              </a:ext>
            </a:extLst>
          </p:cNvPr>
          <p:cNvSpPr>
            <a:spLocks noGrp="1"/>
          </p:cNvSpPr>
          <p:nvPr>
            <p:ph type="dt" sz="half" idx="10"/>
          </p:nvPr>
        </p:nvSpPr>
        <p:spPr/>
        <p:txBody>
          <a:bodyPr/>
          <a:lstStyle/>
          <a:p>
            <a:fld id="{1001D4E1-D89C-4BAA-BE35-EDFF9EB9E1BC}" type="datetimeFigureOut">
              <a:rPr lang="en-US" smtClean="0"/>
              <a:t>11/15/2021</a:t>
            </a:fld>
            <a:endParaRPr lang="en-US"/>
          </a:p>
        </p:txBody>
      </p:sp>
      <p:sp>
        <p:nvSpPr>
          <p:cNvPr id="6" name="Footer Placeholder 5">
            <a:extLst>
              <a:ext uri="{FF2B5EF4-FFF2-40B4-BE49-F238E27FC236}">
                <a16:creationId xmlns:a16="http://schemas.microsoft.com/office/drawing/2014/main" id="{791B80DA-D07C-487A-85A7-EFAB9129E21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FAB2EEE-87C2-463C-8805-7966621789D7}"/>
              </a:ext>
            </a:extLst>
          </p:cNvPr>
          <p:cNvSpPr>
            <a:spLocks noGrp="1"/>
          </p:cNvSpPr>
          <p:nvPr>
            <p:ph type="sldNum" sz="quarter" idx="12"/>
          </p:nvPr>
        </p:nvSpPr>
        <p:spPr/>
        <p:txBody>
          <a:bodyPr/>
          <a:lstStyle/>
          <a:p>
            <a:fld id="{B0928943-9924-4480-BA30-4B3F28EC84D9}" type="slidenum">
              <a:rPr lang="en-US" smtClean="0"/>
              <a:t>‹#›</a:t>
            </a:fld>
            <a:endParaRPr lang="en-US"/>
          </a:p>
        </p:txBody>
      </p:sp>
    </p:spTree>
    <p:extLst>
      <p:ext uri="{BB962C8B-B14F-4D97-AF65-F5344CB8AC3E}">
        <p14:creationId xmlns:p14="http://schemas.microsoft.com/office/powerpoint/2010/main" val="933971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591A03-1371-48BF-86DB-955109AA0E7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3A4F34A-12FB-4B19-9929-084ADF7C25D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A10AFD3-C56B-41DB-849B-889F56F1E13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7971156-1BB5-462B-B5BC-CF67E4CA439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AAB4264-EF76-4BE9-9BE2-8DA4FEA96A12}"/>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959669E-9EF8-4261-9D60-AC11E02CFDB5}"/>
              </a:ext>
            </a:extLst>
          </p:cNvPr>
          <p:cNvSpPr>
            <a:spLocks noGrp="1"/>
          </p:cNvSpPr>
          <p:nvPr>
            <p:ph type="dt" sz="half" idx="10"/>
          </p:nvPr>
        </p:nvSpPr>
        <p:spPr/>
        <p:txBody>
          <a:bodyPr/>
          <a:lstStyle/>
          <a:p>
            <a:fld id="{1001D4E1-D89C-4BAA-BE35-EDFF9EB9E1BC}" type="datetimeFigureOut">
              <a:rPr lang="en-US" smtClean="0"/>
              <a:t>11/15/2021</a:t>
            </a:fld>
            <a:endParaRPr lang="en-US"/>
          </a:p>
        </p:txBody>
      </p:sp>
      <p:sp>
        <p:nvSpPr>
          <p:cNvPr id="8" name="Footer Placeholder 7">
            <a:extLst>
              <a:ext uri="{FF2B5EF4-FFF2-40B4-BE49-F238E27FC236}">
                <a16:creationId xmlns:a16="http://schemas.microsoft.com/office/drawing/2014/main" id="{00062171-B743-4245-80E1-94639F8050E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A3CC437-7762-4841-B52B-D8ED404DE151}"/>
              </a:ext>
            </a:extLst>
          </p:cNvPr>
          <p:cNvSpPr>
            <a:spLocks noGrp="1"/>
          </p:cNvSpPr>
          <p:nvPr>
            <p:ph type="sldNum" sz="quarter" idx="12"/>
          </p:nvPr>
        </p:nvSpPr>
        <p:spPr/>
        <p:txBody>
          <a:bodyPr/>
          <a:lstStyle/>
          <a:p>
            <a:fld id="{B0928943-9924-4480-BA30-4B3F28EC84D9}" type="slidenum">
              <a:rPr lang="en-US" smtClean="0"/>
              <a:t>‹#›</a:t>
            </a:fld>
            <a:endParaRPr lang="en-US"/>
          </a:p>
        </p:txBody>
      </p:sp>
    </p:spTree>
    <p:extLst>
      <p:ext uri="{BB962C8B-B14F-4D97-AF65-F5344CB8AC3E}">
        <p14:creationId xmlns:p14="http://schemas.microsoft.com/office/powerpoint/2010/main" val="3863618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51956B-E0D7-469E-B7CF-43900AA9DB5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2719344-DF43-4BAF-9416-11BFA0AD5F8C}"/>
              </a:ext>
            </a:extLst>
          </p:cNvPr>
          <p:cNvSpPr>
            <a:spLocks noGrp="1"/>
          </p:cNvSpPr>
          <p:nvPr>
            <p:ph type="dt" sz="half" idx="10"/>
          </p:nvPr>
        </p:nvSpPr>
        <p:spPr/>
        <p:txBody>
          <a:bodyPr/>
          <a:lstStyle/>
          <a:p>
            <a:fld id="{1001D4E1-D89C-4BAA-BE35-EDFF9EB9E1BC}" type="datetimeFigureOut">
              <a:rPr lang="en-US" smtClean="0"/>
              <a:t>11/15/2021</a:t>
            </a:fld>
            <a:endParaRPr lang="en-US"/>
          </a:p>
        </p:txBody>
      </p:sp>
      <p:sp>
        <p:nvSpPr>
          <p:cNvPr id="4" name="Footer Placeholder 3">
            <a:extLst>
              <a:ext uri="{FF2B5EF4-FFF2-40B4-BE49-F238E27FC236}">
                <a16:creationId xmlns:a16="http://schemas.microsoft.com/office/drawing/2014/main" id="{4D3EB566-824D-4798-B590-413E729053E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66DC1EC-CECF-48B7-92AE-486C1CB3594C}"/>
              </a:ext>
            </a:extLst>
          </p:cNvPr>
          <p:cNvSpPr>
            <a:spLocks noGrp="1"/>
          </p:cNvSpPr>
          <p:nvPr>
            <p:ph type="sldNum" sz="quarter" idx="12"/>
          </p:nvPr>
        </p:nvSpPr>
        <p:spPr/>
        <p:txBody>
          <a:bodyPr/>
          <a:lstStyle/>
          <a:p>
            <a:fld id="{B0928943-9924-4480-BA30-4B3F28EC84D9}" type="slidenum">
              <a:rPr lang="en-US" smtClean="0"/>
              <a:t>‹#›</a:t>
            </a:fld>
            <a:endParaRPr lang="en-US"/>
          </a:p>
        </p:txBody>
      </p:sp>
    </p:spTree>
    <p:extLst>
      <p:ext uri="{BB962C8B-B14F-4D97-AF65-F5344CB8AC3E}">
        <p14:creationId xmlns:p14="http://schemas.microsoft.com/office/powerpoint/2010/main" val="1516671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43ABD16-F5D6-44E3-94AB-741D4778E386}"/>
              </a:ext>
            </a:extLst>
          </p:cNvPr>
          <p:cNvSpPr>
            <a:spLocks noGrp="1"/>
          </p:cNvSpPr>
          <p:nvPr>
            <p:ph type="dt" sz="half" idx="10"/>
          </p:nvPr>
        </p:nvSpPr>
        <p:spPr/>
        <p:txBody>
          <a:bodyPr/>
          <a:lstStyle/>
          <a:p>
            <a:fld id="{1001D4E1-D89C-4BAA-BE35-EDFF9EB9E1BC}" type="datetimeFigureOut">
              <a:rPr lang="en-US" smtClean="0"/>
              <a:t>11/15/2021</a:t>
            </a:fld>
            <a:endParaRPr lang="en-US"/>
          </a:p>
        </p:txBody>
      </p:sp>
      <p:sp>
        <p:nvSpPr>
          <p:cNvPr id="3" name="Footer Placeholder 2">
            <a:extLst>
              <a:ext uri="{FF2B5EF4-FFF2-40B4-BE49-F238E27FC236}">
                <a16:creationId xmlns:a16="http://schemas.microsoft.com/office/drawing/2014/main" id="{C0FA6B40-57F1-4BBE-B8FD-2F557F55B82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6326ABF-0E02-4658-8967-2676D475D9F9}"/>
              </a:ext>
            </a:extLst>
          </p:cNvPr>
          <p:cNvSpPr>
            <a:spLocks noGrp="1"/>
          </p:cNvSpPr>
          <p:nvPr>
            <p:ph type="sldNum" sz="quarter" idx="12"/>
          </p:nvPr>
        </p:nvSpPr>
        <p:spPr/>
        <p:txBody>
          <a:bodyPr/>
          <a:lstStyle/>
          <a:p>
            <a:fld id="{B0928943-9924-4480-BA30-4B3F28EC84D9}" type="slidenum">
              <a:rPr lang="en-US" smtClean="0"/>
              <a:t>‹#›</a:t>
            </a:fld>
            <a:endParaRPr lang="en-US"/>
          </a:p>
        </p:txBody>
      </p:sp>
    </p:spTree>
    <p:extLst>
      <p:ext uri="{BB962C8B-B14F-4D97-AF65-F5344CB8AC3E}">
        <p14:creationId xmlns:p14="http://schemas.microsoft.com/office/powerpoint/2010/main" val="2264470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EC974-EC80-47F9-8729-986AA247798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3CF10F9-62A4-4351-BB07-9F3D891357F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D3FFB73-AD86-4F73-BCB9-EDDB5971D5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EF6B186-EB98-44FE-A30B-56C6247801B5}"/>
              </a:ext>
            </a:extLst>
          </p:cNvPr>
          <p:cNvSpPr>
            <a:spLocks noGrp="1"/>
          </p:cNvSpPr>
          <p:nvPr>
            <p:ph type="dt" sz="half" idx="10"/>
          </p:nvPr>
        </p:nvSpPr>
        <p:spPr/>
        <p:txBody>
          <a:bodyPr/>
          <a:lstStyle/>
          <a:p>
            <a:fld id="{1001D4E1-D89C-4BAA-BE35-EDFF9EB9E1BC}" type="datetimeFigureOut">
              <a:rPr lang="en-US" smtClean="0"/>
              <a:t>11/15/2021</a:t>
            </a:fld>
            <a:endParaRPr lang="en-US"/>
          </a:p>
        </p:txBody>
      </p:sp>
      <p:sp>
        <p:nvSpPr>
          <p:cNvPr id="6" name="Footer Placeholder 5">
            <a:extLst>
              <a:ext uri="{FF2B5EF4-FFF2-40B4-BE49-F238E27FC236}">
                <a16:creationId xmlns:a16="http://schemas.microsoft.com/office/drawing/2014/main" id="{86AEF929-1818-457F-8931-449882EDEEC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4F9C431-A6D5-485D-A1AA-F70824ED1AF0}"/>
              </a:ext>
            </a:extLst>
          </p:cNvPr>
          <p:cNvSpPr>
            <a:spLocks noGrp="1"/>
          </p:cNvSpPr>
          <p:nvPr>
            <p:ph type="sldNum" sz="quarter" idx="12"/>
          </p:nvPr>
        </p:nvSpPr>
        <p:spPr/>
        <p:txBody>
          <a:bodyPr/>
          <a:lstStyle/>
          <a:p>
            <a:fld id="{B0928943-9924-4480-BA30-4B3F28EC84D9}" type="slidenum">
              <a:rPr lang="en-US" smtClean="0"/>
              <a:t>‹#›</a:t>
            </a:fld>
            <a:endParaRPr lang="en-US"/>
          </a:p>
        </p:txBody>
      </p:sp>
    </p:spTree>
    <p:extLst>
      <p:ext uri="{BB962C8B-B14F-4D97-AF65-F5344CB8AC3E}">
        <p14:creationId xmlns:p14="http://schemas.microsoft.com/office/powerpoint/2010/main" val="3985334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2F150E-7CE6-4627-ADB8-EA3C79DCD6D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8DDEFA5-0B5D-4C98-B5C4-80BD3FF8E73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830CF-692B-41EB-9E16-889FDC2106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D7297E6-BAB8-43ED-9A50-A7C875191016}"/>
              </a:ext>
            </a:extLst>
          </p:cNvPr>
          <p:cNvSpPr>
            <a:spLocks noGrp="1"/>
          </p:cNvSpPr>
          <p:nvPr>
            <p:ph type="dt" sz="half" idx="10"/>
          </p:nvPr>
        </p:nvSpPr>
        <p:spPr/>
        <p:txBody>
          <a:bodyPr/>
          <a:lstStyle/>
          <a:p>
            <a:fld id="{1001D4E1-D89C-4BAA-BE35-EDFF9EB9E1BC}" type="datetimeFigureOut">
              <a:rPr lang="en-US" smtClean="0"/>
              <a:t>11/15/2021</a:t>
            </a:fld>
            <a:endParaRPr lang="en-US"/>
          </a:p>
        </p:txBody>
      </p:sp>
      <p:sp>
        <p:nvSpPr>
          <p:cNvPr id="6" name="Footer Placeholder 5">
            <a:extLst>
              <a:ext uri="{FF2B5EF4-FFF2-40B4-BE49-F238E27FC236}">
                <a16:creationId xmlns:a16="http://schemas.microsoft.com/office/drawing/2014/main" id="{899E3A4C-C813-47E2-B689-DEC8318AACF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F02A2A4-F580-4C89-A1BF-22A2700CD46E}"/>
              </a:ext>
            </a:extLst>
          </p:cNvPr>
          <p:cNvSpPr>
            <a:spLocks noGrp="1"/>
          </p:cNvSpPr>
          <p:nvPr>
            <p:ph type="sldNum" sz="quarter" idx="12"/>
          </p:nvPr>
        </p:nvSpPr>
        <p:spPr/>
        <p:txBody>
          <a:bodyPr/>
          <a:lstStyle/>
          <a:p>
            <a:fld id="{B0928943-9924-4480-BA30-4B3F28EC84D9}" type="slidenum">
              <a:rPr lang="en-US" smtClean="0"/>
              <a:t>‹#›</a:t>
            </a:fld>
            <a:endParaRPr lang="en-US"/>
          </a:p>
        </p:txBody>
      </p:sp>
    </p:spTree>
    <p:extLst>
      <p:ext uri="{BB962C8B-B14F-4D97-AF65-F5344CB8AC3E}">
        <p14:creationId xmlns:p14="http://schemas.microsoft.com/office/powerpoint/2010/main" val="33498751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833D106-C2C8-48F9-8C5A-581175DAE25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CBC8137-2917-48DF-806A-347188C6FF4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716EC2-E9FE-4DB1-B24B-F7CF1F772C5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01D4E1-D89C-4BAA-BE35-EDFF9EB9E1BC}" type="datetimeFigureOut">
              <a:rPr lang="en-US" smtClean="0"/>
              <a:t>11/15/2021</a:t>
            </a:fld>
            <a:endParaRPr lang="en-US"/>
          </a:p>
        </p:txBody>
      </p:sp>
      <p:sp>
        <p:nvSpPr>
          <p:cNvPr id="5" name="Footer Placeholder 4">
            <a:extLst>
              <a:ext uri="{FF2B5EF4-FFF2-40B4-BE49-F238E27FC236}">
                <a16:creationId xmlns:a16="http://schemas.microsoft.com/office/drawing/2014/main" id="{5DB6680E-EB9D-4393-926A-238D077D3B5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8548ADA-58C5-4D0F-996C-FD371CE2D3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928943-9924-4480-BA30-4B3F28EC84D9}" type="slidenum">
              <a:rPr lang="en-US" smtClean="0"/>
              <a:t>‹#›</a:t>
            </a:fld>
            <a:endParaRPr lang="en-US"/>
          </a:p>
        </p:txBody>
      </p:sp>
    </p:spTree>
    <p:extLst>
      <p:ext uri="{BB962C8B-B14F-4D97-AF65-F5344CB8AC3E}">
        <p14:creationId xmlns:p14="http://schemas.microsoft.com/office/powerpoint/2010/main" val="3125877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46C648-DB1E-4529-8036-21D59555CF2C}"/>
              </a:ext>
            </a:extLst>
          </p:cNvPr>
          <p:cNvSpPr>
            <a:spLocks noGrp="1"/>
          </p:cNvSpPr>
          <p:nvPr>
            <p:ph type="ctrTitle"/>
          </p:nvPr>
        </p:nvSpPr>
        <p:spPr/>
        <p:txBody>
          <a:bodyPr/>
          <a:lstStyle/>
          <a:p>
            <a:r>
              <a:rPr lang="en-US" dirty="0"/>
              <a:t>TPS62903 Layout Review</a:t>
            </a:r>
          </a:p>
        </p:txBody>
      </p:sp>
      <p:sp>
        <p:nvSpPr>
          <p:cNvPr id="3" name="Subtitle 2">
            <a:extLst>
              <a:ext uri="{FF2B5EF4-FFF2-40B4-BE49-F238E27FC236}">
                <a16:creationId xmlns:a16="http://schemas.microsoft.com/office/drawing/2014/main" id="{ABAA09E6-B719-45CF-91A3-F6A3553EF93C}"/>
              </a:ext>
            </a:extLst>
          </p:cNvPr>
          <p:cNvSpPr>
            <a:spLocks noGrp="1"/>
          </p:cNvSpPr>
          <p:nvPr>
            <p:ph type="subTitle" idx="1"/>
          </p:nvPr>
        </p:nvSpPr>
        <p:spPr/>
        <p:txBody>
          <a:bodyPr/>
          <a:lstStyle/>
          <a:p>
            <a:r>
              <a:rPr lang="en-US" dirty="0"/>
              <a:t>Nancy</a:t>
            </a:r>
          </a:p>
          <a:p>
            <a:r>
              <a:rPr lang="en-US" dirty="0"/>
              <a:t>11/15/2021</a:t>
            </a:r>
          </a:p>
        </p:txBody>
      </p:sp>
    </p:spTree>
    <p:extLst>
      <p:ext uri="{BB962C8B-B14F-4D97-AF65-F5344CB8AC3E}">
        <p14:creationId xmlns:p14="http://schemas.microsoft.com/office/powerpoint/2010/main" val="519118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2A894E47-4680-4B5A-9A96-DFFF7196C4AF}"/>
              </a:ext>
            </a:extLst>
          </p:cNvPr>
          <p:cNvPicPr>
            <a:picLocks noChangeAspect="1"/>
          </p:cNvPicPr>
          <p:nvPr/>
        </p:nvPicPr>
        <p:blipFill>
          <a:blip r:embed="rId2"/>
          <a:stretch>
            <a:fillRect/>
          </a:stretch>
        </p:blipFill>
        <p:spPr>
          <a:xfrm>
            <a:off x="921958" y="2401435"/>
            <a:ext cx="10496597" cy="4288244"/>
          </a:xfrm>
          <a:prstGeom prst="rect">
            <a:avLst/>
          </a:prstGeom>
        </p:spPr>
      </p:pic>
      <p:sp>
        <p:nvSpPr>
          <p:cNvPr id="3" name="TextBox 2">
            <a:extLst>
              <a:ext uri="{FF2B5EF4-FFF2-40B4-BE49-F238E27FC236}">
                <a16:creationId xmlns:a16="http://schemas.microsoft.com/office/drawing/2014/main" id="{56C92D80-E1BC-4441-A259-1EDD4ACD0F85}"/>
              </a:ext>
            </a:extLst>
          </p:cNvPr>
          <p:cNvSpPr txBox="1"/>
          <p:nvPr/>
        </p:nvSpPr>
        <p:spPr>
          <a:xfrm flipH="1">
            <a:off x="514350" y="168321"/>
            <a:ext cx="11677650" cy="1477328"/>
          </a:xfrm>
          <a:prstGeom prst="rect">
            <a:avLst/>
          </a:prstGeom>
          <a:noFill/>
          <a:ln w="25400">
            <a:solidFill>
              <a:srgbClr val="FF0000"/>
            </a:solidFill>
          </a:ln>
        </p:spPr>
        <p:txBody>
          <a:bodyPr wrap="square" rtlCol="0">
            <a:spAutoFit/>
          </a:bodyPr>
          <a:lstStyle/>
          <a:p>
            <a:r>
              <a:rPr lang="en-US" dirty="0"/>
              <a:t>New schematic:</a:t>
            </a:r>
          </a:p>
          <a:p>
            <a:pPr marL="342900" indent="-342900">
              <a:buAutoNum type="arabicPeriod"/>
            </a:pPr>
            <a:r>
              <a:rPr lang="en-US" dirty="0"/>
              <a:t>Move snubber to the lest side of inductor. It should be on SW, not </a:t>
            </a:r>
            <a:r>
              <a:rPr lang="en-US" dirty="0" err="1"/>
              <a:t>Vout</a:t>
            </a:r>
            <a:r>
              <a:rPr lang="en-US" dirty="0"/>
              <a:t>.</a:t>
            </a:r>
          </a:p>
          <a:p>
            <a:pPr marL="342900" indent="-342900">
              <a:buAutoNum type="arabicPeriod"/>
            </a:pPr>
            <a:r>
              <a:rPr lang="en-US" dirty="0"/>
              <a:t>Remove FB17, we don’t recommend separate AGND and PGND. The GND of input and output must be shortest loop connected together. Please make sure adding FB17 is working properly before changing the layout.</a:t>
            </a:r>
          </a:p>
          <a:p>
            <a:pPr marL="342900" indent="-342900">
              <a:buAutoNum type="arabicPeriod"/>
            </a:pPr>
            <a:r>
              <a:rPr lang="en-US" dirty="0"/>
              <a:t>Increase C13 from 10uF to 22uF, Change C5 from 0.1uF to 22uF. 10V or 16V voltage rating</a:t>
            </a:r>
          </a:p>
        </p:txBody>
      </p:sp>
      <p:sp>
        <p:nvSpPr>
          <p:cNvPr id="4" name="Oval 3">
            <a:extLst>
              <a:ext uri="{FF2B5EF4-FFF2-40B4-BE49-F238E27FC236}">
                <a16:creationId xmlns:a16="http://schemas.microsoft.com/office/drawing/2014/main" id="{3FABBDD4-421C-401B-B86C-291383E526A3}"/>
              </a:ext>
            </a:extLst>
          </p:cNvPr>
          <p:cNvSpPr/>
          <p:nvPr/>
        </p:nvSpPr>
        <p:spPr>
          <a:xfrm>
            <a:off x="6267451" y="2644989"/>
            <a:ext cx="811568" cy="1192105"/>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rrow: Right 4">
            <a:extLst>
              <a:ext uri="{FF2B5EF4-FFF2-40B4-BE49-F238E27FC236}">
                <a16:creationId xmlns:a16="http://schemas.microsoft.com/office/drawing/2014/main" id="{2E59601D-6EB6-4D9D-80C9-E38F2AEFE952}"/>
              </a:ext>
            </a:extLst>
          </p:cNvPr>
          <p:cNvSpPr/>
          <p:nvPr/>
        </p:nvSpPr>
        <p:spPr>
          <a:xfrm rot="13730368">
            <a:off x="5618242" y="2926295"/>
            <a:ext cx="820301" cy="145663"/>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AE5F3A8C-3E2D-48E9-9FCC-2E59D126F740}"/>
              </a:ext>
            </a:extLst>
          </p:cNvPr>
          <p:cNvSpPr/>
          <p:nvPr/>
        </p:nvSpPr>
        <p:spPr>
          <a:xfrm>
            <a:off x="7599006" y="4602707"/>
            <a:ext cx="2268893" cy="630131"/>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069795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1EA1DA7-0467-496D-A5B4-D3753B545FA1}"/>
              </a:ext>
            </a:extLst>
          </p:cNvPr>
          <p:cNvPicPr>
            <a:picLocks noChangeAspect="1"/>
          </p:cNvPicPr>
          <p:nvPr/>
        </p:nvPicPr>
        <p:blipFill>
          <a:blip r:embed="rId2"/>
          <a:stretch>
            <a:fillRect/>
          </a:stretch>
        </p:blipFill>
        <p:spPr>
          <a:xfrm>
            <a:off x="986677" y="1963337"/>
            <a:ext cx="3048264" cy="4198984"/>
          </a:xfrm>
          <a:prstGeom prst="rect">
            <a:avLst/>
          </a:prstGeom>
        </p:spPr>
      </p:pic>
      <p:pic>
        <p:nvPicPr>
          <p:cNvPr id="3" name="Picture 2">
            <a:extLst>
              <a:ext uri="{FF2B5EF4-FFF2-40B4-BE49-F238E27FC236}">
                <a16:creationId xmlns:a16="http://schemas.microsoft.com/office/drawing/2014/main" id="{F1EB8675-A1EE-4615-B4DE-059ACB5D6AD3}"/>
              </a:ext>
            </a:extLst>
          </p:cNvPr>
          <p:cNvPicPr>
            <a:picLocks noChangeAspect="1"/>
          </p:cNvPicPr>
          <p:nvPr/>
        </p:nvPicPr>
        <p:blipFill>
          <a:blip r:embed="rId3"/>
          <a:stretch>
            <a:fillRect/>
          </a:stretch>
        </p:blipFill>
        <p:spPr>
          <a:xfrm>
            <a:off x="7988131" y="2226214"/>
            <a:ext cx="3749365" cy="4511431"/>
          </a:xfrm>
          <a:prstGeom prst="rect">
            <a:avLst/>
          </a:prstGeom>
        </p:spPr>
      </p:pic>
      <p:sp>
        <p:nvSpPr>
          <p:cNvPr id="4" name="TextBox 3">
            <a:extLst>
              <a:ext uri="{FF2B5EF4-FFF2-40B4-BE49-F238E27FC236}">
                <a16:creationId xmlns:a16="http://schemas.microsoft.com/office/drawing/2014/main" id="{B2730DCC-6F02-46CC-B54A-8F3E8F125E1F}"/>
              </a:ext>
            </a:extLst>
          </p:cNvPr>
          <p:cNvSpPr txBox="1"/>
          <p:nvPr/>
        </p:nvSpPr>
        <p:spPr>
          <a:xfrm flipH="1">
            <a:off x="7134225" y="26132"/>
            <a:ext cx="4943474" cy="1477328"/>
          </a:xfrm>
          <a:prstGeom prst="rect">
            <a:avLst/>
          </a:prstGeom>
          <a:noFill/>
          <a:ln w="25400">
            <a:solidFill>
              <a:srgbClr val="FF0000"/>
            </a:solidFill>
          </a:ln>
        </p:spPr>
        <p:txBody>
          <a:bodyPr wrap="square" rtlCol="0">
            <a:spAutoFit/>
          </a:bodyPr>
          <a:lstStyle/>
          <a:p>
            <a:r>
              <a:rPr lang="en-US" dirty="0"/>
              <a:t>Update one:</a:t>
            </a:r>
          </a:p>
          <a:p>
            <a:pPr marL="342900" indent="-342900">
              <a:buAutoNum type="arabicPeriod"/>
            </a:pPr>
            <a:r>
              <a:rPr lang="en-US" dirty="0"/>
              <a:t>Remove FB17. The GND of input and output must be shortest loop connected together.</a:t>
            </a:r>
          </a:p>
          <a:p>
            <a:pPr marL="342900" indent="-342900">
              <a:buAutoNum type="arabicPeriod"/>
            </a:pPr>
            <a:r>
              <a:rPr lang="en-US" dirty="0"/>
              <a:t>Recommend go back to left side placement</a:t>
            </a:r>
          </a:p>
          <a:p>
            <a:r>
              <a:rPr lang="en-US" dirty="0"/>
              <a:t> Follow datasheet layout example</a:t>
            </a:r>
          </a:p>
        </p:txBody>
      </p:sp>
      <p:sp>
        <p:nvSpPr>
          <p:cNvPr id="5" name="Oval 4">
            <a:extLst>
              <a:ext uri="{FF2B5EF4-FFF2-40B4-BE49-F238E27FC236}">
                <a16:creationId xmlns:a16="http://schemas.microsoft.com/office/drawing/2014/main" id="{B3DE0122-DC60-47DF-B8A7-279E9B7B7FA5}"/>
              </a:ext>
            </a:extLst>
          </p:cNvPr>
          <p:cNvSpPr/>
          <p:nvPr/>
        </p:nvSpPr>
        <p:spPr>
          <a:xfrm>
            <a:off x="9427807" y="4799120"/>
            <a:ext cx="870012" cy="665826"/>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79B09734-C3F9-4D8D-935A-89449D688A6F}"/>
              </a:ext>
            </a:extLst>
          </p:cNvPr>
          <p:cNvSpPr/>
          <p:nvPr/>
        </p:nvSpPr>
        <p:spPr>
          <a:xfrm>
            <a:off x="10565206" y="4062829"/>
            <a:ext cx="687742" cy="649180"/>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2C9F5D04-0174-42F1-93DE-766659116A2F}"/>
              </a:ext>
            </a:extLst>
          </p:cNvPr>
          <p:cNvSpPr txBox="1"/>
          <p:nvPr/>
        </p:nvSpPr>
        <p:spPr>
          <a:xfrm flipH="1">
            <a:off x="514350" y="168321"/>
            <a:ext cx="4943474" cy="1477328"/>
          </a:xfrm>
          <a:prstGeom prst="rect">
            <a:avLst/>
          </a:prstGeom>
          <a:noFill/>
          <a:ln w="25400">
            <a:solidFill>
              <a:srgbClr val="FF0000"/>
            </a:solidFill>
          </a:ln>
        </p:spPr>
        <p:txBody>
          <a:bodyPr wrap="square" rtlCol="0">
            <a:spAutoFit/>
          </a:bodyPr>
          <a:lstStyle/>
          <a:p>
            <a:r>
              <a:rPr lang="en-US" dirty="0"/>
              <a:t>First sent image:</a:t>
            </a:r>
          </a:p>
          <a:p>
            <a:pPr marL="342900" indent="-342900">
              <a:buAutoNum type="arabicPeriod"/>
            </a:pPr>
            <a:r>
              <a:rPr lang="en-US" dirty="0"/>
              <a:t>The placement looks good.</a:t>
            </a:r>
          </a:p>
          <a:p>
            <a:pPr marL="342900" indent="-342900">
              <a:buAutoNum type="arabicPeriod"/>
            </a:pPr>
            <a:r>
              <a:rPr lang="en-US" dirty="0"/>
              <a:t>Please remove 5 </a:t>
            </a:r>
            <a:r>
              <a:rPr lang="en-US" dirty="0" err="1"/>
              <a:t>vias</a:t>
            </a:r>
            <a:r>
              <a:rPr lang="en-US" dirty="0"/>
              <a:t> on the copper of switching node. This may cause issue.</a:t>
            </a:r>
          </a:p>
          <a:p>
            <a:r>
              <a:rPr lang="en-US" dirty="0"/>
              <a:t>       Why add those </a:t>
            </a:r>
            <a:r>
              <a:rPr lang="en-US" dirty="0" err="1"/>
              <a:t>vias</a:t>
            </a:r>
            <a:r>
              <a:rPr lang="en-US" dirty="0"/>
              <a:t>?</a:t>
            </a:r>
          </a:p>
        </p:txBody>
      </p:sp>
      <p:sp>
        <p:nvSpPr>
          <p:cNvPr id="8" name="Oval 7">
            <a:extLst>
              <a:ext uri="{FF2B5EF4-FFF2-40B4-BE49-F238E27FC236}">
                <a16:creationId xmlns:a16="http://schemas.microsoft.com/office/drawing/2014/main" id="{14860A23-EB08-4FD2-A95A-CB50C0FBE8D0}"/>
              </a:ext>
            </a:extLst>
          </p:cNvPr>
          <p:cNvSpPr/>
          <p:nvPr/>
        </p:nvSpPr>
        <p:spPr>
          <a:xfrm>
            <a:off x="2551081" y="2334456"/>
            <a:ext cx="715994" cy="1208844"/>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0E981F8C-1B19-43C1-96F0-92478329B3FB}"/>
              </a:ext>
            </a:extLst>
          </p:cNvPr>
          <p:cNvSpPr txBox="1"/>
          <p:nvPr/>
        </p:nvSpPr>
        <p:spPr>
          <a:xfrm flipH="1">
            <a:off x="4367119" y="3105834"/>
            <a:ext cx="1728881" cy="646331"/>
          </a:xfrm>
          <a:prstGeom prst="rect">
            <a:avLst/>
          </a:prstGeom>
          <a:noFill/>
          <a:ln w="25400">
            <a:solidFill>
              <a:srgbClr val="FF0000"/>
            </a:solidFill>
          </a:ln>
        </p:spPr>
        <p:txBody>
          <a:bodyPr wrap="square" rtlCol="0">
            <a:spAutoFit/>
          </a:bodyPr>
          <a:lstStyle/>
          <a:p>
            <a:r>
              <a:rPr lang="en-US" dirty="0"/>
              <a:t>C13/C5 must close to Vin pin</a:t>
            </a:r>
          </a:p>
        </p:txBody>
      </p:sp>
      <p:cxnSp>
        <p:nvCxnSpPr>
          <p:cNvPr id="11" name="Straight Arrow Connector 10">
            <a:extLst>
              <a:ext uri="{FF2B5EF4-FFF2-40B4-BE49-F238E27FC236}">
                <a16:creationId xmlns:a16="http://schemas.microsoft.com/office/drawing/2014/main" id="{0C1F0CF1-C23C-4083-A832-CBB77D6381EB}"/>
              </a:ext>
            </a:extLst>
          </p:cNvPr>
          <p:cNvCxnSpPr>
            <a:cxnSpLocks/>
            <a:stCxn id="9" idx="3"/>
          </p:cNvCxnSpPr>
          <p:nvPr/>
        </p:nvCxnSpPr>
        <p:spPr>
          <a:xfrm flipH="1">
            <a:off x="2510809" y="3429000"/>
            <a:ext cx="1856310" cy="633829"/>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32729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CD32D97-076D-44D1-893C-6AB769C5C91D}"/>
              </a:ext>
            </a:extLst>
          </p:cNvPr>
          <p:cNvPicPr>
            <a:picLocks noChangeAspect="1"/>
          </p:cNvPicPr>
          <p:nvPr/>
        </p:nvPicPr>
        <p:blipFill>
          <a:blip r:embed="rId2"/>
          <a:stretch>
            <a:fillRect/>
          </a:stretch>
        </p:blipFill>
        <p:spPr>
          <a:xfrm>
            <a:off x="1066364" y="1933111"/>
            <a:ext cx="10059272" cy="4305673"/>
          </a:xfrm>
          <a:prstGeom prst="rect">
            <a:avLst/>
          </a:prstGeom>
        </p:spPr>
      </p:pic>
      <p:sp>
        <p:nvSpPr>
          <p:cNvPr id="4" name="TextBox 3">
            <a:extLst>
              <a:ext uri="{FF2B5EF4-FFF2-40B4-BE49-F238E27FC236}">
                <a16:creationId xmlns:a16="http://schemas.microsoft.com/office/drawing/2014/main" id="{8C99BD3D-2CA3-40D0-AC92-2902A20FEA9B}"/>
              </a:ext>
            </a:extLst>
          </p:cNvPr>
          <p:cNvSpPr txBox="1"/>
          <p:nvPr/>
        </p:nvSpPr>
        <p:spPr>
          <a:xfrm flipH="1">
            <a:off x="5681014" y="868661"/>
            <a:ext cx="4554938" cy="369332"/>
          </a:xfrm>
          <a:prstGeom prst="rect">
            <a:avLst/>
          </a:prstGeom>
          <a:noFill/>
          <a:ln w="25400">
            <a:solidFill>
              <a:srgbClr val="FF0000"/>
            </a:solidFill>
          </a:ln>
        </p:spPr>
        <p:txBody>
          <a:bodyPr wrap="square" rtlCol="0">
            <a:spAutoFit/>
          </a:bodyPr>
          <a:lstStyle/>
          <a:p>
            <a:r>
              <a:rPr lang="en-US" dirty="0"/>
              <a:t>Delete R5259 and C1171 which are no need</a:t>
            </a:r>
          </a:p>
        </p:txBody>
      </p:sp>
      <p:cxnSp>
        <p:nvCxnSpPr>
          <p:cNvPr id="5" name="Straight Arrow Connector 4">
            <a:extLst>
              <a:ext uri="{FF2B5EF4-FFF2-40B4-BE49-F238E27FC236}">
                <a16:creationId xmlns:a16="http://schemas.microsoft.com/office/drawing/2014/main" id="{2DC0419E-4655-4C3D-8AB8-9DA0F31E89FE}"/>
              </a:ext>
            </a:extLst>
          </p:cNvPr>
          <p:cNvCxnSpPr>
            <a:cxnSpLocks/>
          </p:cNvCxnSpPr>
          <p:nvPr/>
        </p:nvCxnSpPr>
        <p:spPr>
          <a:xfrm flipH="1">
            <a:off x="6968971" y="1237993"/>
            <a:ext cx="568353" cy="1247755"/>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7" name="Oval 6">
            <a:extLst>
              <a:ext uri="{FF2B5EF4-FFF2-40B4-BE49-F238E27FC236}">
                <a16:creationId xmlns:a16="http://schemas.microsoft.com/office/drawing/2014/main" id="{58DA7BB6-E80D-4B60-A807-A0F8AE9352D4}"/>
              </a:ext>
            </a:extLst>
          </p:cNvPr>
          <p:cNvSpPr/>
          <p:nvPr/>
        </p:nvSpPr>
        <p:spPr>
          <a:xfrm>
            <a:off x="6400800" y="2312268"/>
            <a:ext cx="870012" cy="981348"/>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6FB2F8B7-867B-4637-93F1-E899D655C11E}"/>
              </a:ext>
            </a:extLst>
          </p:cNvPr>
          <p:cNvSpPr txBox="1"/>
          <p:nvPr/>
        </p:nvSpPr>
        <p:spPr>
          <a:xfrm flipH="1">
            <a:off x="7637062" y="4581006"/>
            <a:ext cx="3983808" cy="369332"/>
          </a:xfrm>
          <a:prstGeom prst="rect">
            <a:avLst/>
          </a:prstGeom>
          <a:noFill/>
          <a:ln w="25400">
            <a:solidFill>
              <a:srgbClr val="FF0000"/>
            </a:solidFill>
          </a:ln>
        </p:spPr>
        <p:txBody>
          <a:bodyPr wrap="square" rtlCol="0">
            <a:spAutoFit/>
          </a:bodyPr>
          <a:lstStyle/>
          <a:p>
            <a:r>
              <a:rPr lang="en-US" dirty="0" err="1"/>
              <a:t>Nopop</a:t>
            </a:r>
            <a:r>
              <a:rPr lang="en-US" dirty="0"/>
              <a:t> R2 since it is in internal Feedback</a:t>
            </a:r>
          </a:p>
        </p:txBody>
      </p:sp>
      <p:sp>
        <p:nvSpPr>
          <p:cNvPr id="9" name="Oval 8">
            <a:extLst>
              <a:ext uri="{FF2B5EF4-FFF2-40B4-BE49-F238E27FC236}">
                <a16:creationId xmlns:a16="http://schemas.microsoft.com/office/drawing/2014/main" id="{0EFC6131-C362-49D7-88FF-A454BCF54602}"/>
              </a:ext>
            </a:extLst>
          </p:cNvPr>
          <p:cNvSpPr/>
          <p:nvPr/>
        </p:nvSpPr>
        <p:spPr>
          <a:xfrm>
            <a:off x="7045262" y="3742773"/>
            <a:ext cx="1033418" cy="545142"/>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Arrow Connector 9">
            <a:extLst>
              <a:ext uri="{FF2B5EF4-FFF2-40B4-BE49-F238E27FC236}">
                <a16:creationId xmlns:a16="http://schemas.microsoft.com/office/drawing/2014/main" id="{F6981980-C371-4B47-8B1B-0F08C4AE0242}"/>
              </a:ext>
            </a:extLst>
          </p:cNvPr>
          <p:cNvCxnSpPr>
            <a:cxnSpLocks/>
          </p:cNvCxnSpPr>
          <p:nvPr/>
        </p:nvCxnSpPr>
        <p:spPr>
          <a:xfrm flipH="1" flipV="1">
            <a:off x="8015671" y="4142072"/>
            <a:ext cx="364849" cy="438934"/>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01339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8BE69CAF-9CC6-40DE-A5DC-F52694DC7A77}"/>
              </a:ext>
            </a:extLst>
          </p:cNvPr>
          <p:cNvPicPr>
            <a:picLocks noChangeAspect="1"/>
          </p:cNvPicPr>
          <p:nvPr/>
        </p:nvPicPr>
        <p:blipFill>
          <a:blip r:embed="rId2"/>
          <a:stretch>
            <a:fillRect/>
          </a:stretch>
        </p:blipFill>
        <p:spPr>
          <a:xfrm>
            <a:off x="370528" y="1234131"/>
            <a:ext cx="6035563" cy="4549534"/>
          </a:xfrm>
          <a:prstGeom prst="rect">
            <a:avLst/>
          </a:prstGeom>
        </p:spPr>
      </p:pic>
      <p:sp>
        <p:nvSpPr>
          <p:cNvPr id="3" name="TextBox 2">
            <a:extLst>
              <a:ext uri="{FF2B5EF4-FFF2-40B4-BE49-F238E27FC236}">
                <a16:creationId xmlns:a16="http://schemas.microsoft.com/office/drawing/2014/main" id="{CCF3D8FA-D6C6-4D54-9339-E8947C41C4A6}"/>
              </a:ext>
            </a:extLst>
          </p:cNvPr>
          <p:cNvSpPr txBox="1"/>
          <p:nvPr/>
        </p:nvSpPr>
        <p:spPr>
          <a:xfrm flipH="1">
            <a:off x="221942" y="273857"/>
            <a:ext cx="11736278" cy="646331"/>
          </a:xfrm>
          <a:prstGeom prst="rect">
            <a:avLst/>
          </a:prstGeom>
          <a:noFill/>
          <a:ln w="25400">
            <a:solidFill>
              <a:srgbClr val="FF0000"/>
            </a:solidFill>
          </a:ln>
        </p:spPr>
        <p:txBody>
          <a:bodyPr wrap="square" rtlCol="0">
            <a:spAutoFit/>
          </a:bodyPr>
          <a:lstStyle/>
          <a:p>
            <a:r>
              <a:rPr lang="en-US" dirty="0"/>
              <a:t>Switching node only needs top layer for 3A application. Please see the layout example in the datasheet on the right side. You can enlarge the SW copper at pin2 area a little bit. Other layer should be GND underneath SW area.</a:t>
            </a:r>
          </a:p>
        </p:txBody>
      </p:sp>
      <p:pic>
        <p:nvPicPr>
          <p:cNvPr id="4" name="Picture 3">
            <a:extLst>
              <a:ext uri="{FF2B5EF4-FFF2-40B4-BE49-F238E27FC236}">
                <a16:creationId xmlns:a16="http://schemas.microsoft.com/office/drawing/2014/main" id="{16C2852A-819B-45C2-A2A1-4FDA07991B20}"/>
              </a:ext>
            </a:extLst>
          </p:cNvPr>
          <p:cNvPicPr>
            <a:picLocks noChangeAspect="1"/>
          </p:cNvPicPr>
          <p:nvPr/>
        </p:nvPicPr>
        <p:blipFill>
          <a:blip r:embed="rId3"/>
          <a:stretch>
            <a:fillRect/>
          </a:stretch>
        </p:blipFill>
        <p:spPr>
          <a:xfrm>
            <a:off x="6406091" y="1618974"/>
            <a:ext cx="4176122" cy="3779848"/>
          </a:xfrm>
          <a:prstGeom prst="rect">
            <a:avLst/>
          </a:prstGeom>
        </p:spPr>
      </p:pic>
      <p:sp>
        <p:nvSpPr>
          <p:cNvPr id="5" name="Oval 4">
            <a:extLst>
              <a:ext uri="{FF2B5EF4-FFF2-40B4-BE49-F238E27FC236}">
                <a16:creationId xmlns:a16="http://schemas.microsoft.com/office/drawing/2014/main" id="{E81E917E-57D3-4763-B3D5-84005D8F101D}"/>
              </a:ext>
            </a:extLst>
          </p:cNvPr>
          <p:cNvSpPr/>
          <p:nvPr/>
        </p:nvSpPr>
        <p:spPr>
          <a:xfrm>
            <a:off x="8833282" y="3018224"/>
            <a:ext cx="1269506" cy="410776"/>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244174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28475906-1F7E-4A3E-88A1-1412D3A8455E}"/>
              </a:ext>
            </a:extLst>
          </p:cNvPr>
          <p:cNvPicPr>
            <a:picLocks noChangeAspect="1"/>
          </p:cNvPicPr>
          <p:nvPr/>
        </p:nvPicPr>
        <p:blipFill>
          <a:blip r:embed="rId2"/>
          <a:stretch>
            <a:fillRect/>
          </a:stretch>
        </p:blipFill>
        <p:spPr>
          <a:xfrm>
            <a:off x="1865829" y="1527409"/>
            <a:ext cx="5183041" cy="4917645"/>
          </a:xfrm>
          <a:prstGeom prst="rect">
            <a:avLst/>
          </a:prstGeom>
        </p:spPr>
      </p:pic>
      <p:sp>
        <p:nvSpPr>
          <p:cNvPr id="3" name="TextBox 2">
            <a:extLst>
              <a:ext uri="{FF2B5EF4-FFF2-40B4-BE49-F238E27FC236}">
                <a16:creationId xmlns:a16="http://schemas.microsoft.com/office/drawing/2014/main" id="{61F5D6E9-9FC0-48B6-BCA7-A85056D11919}"/>
              </a:ext>
            </a:extLst>
          </p:cNvPr>
          <p:cNvSpPr txBox="1"/>
          <p:nvPr/>
        </p:nvSpPr>
        <p:spPr>
          <a:xfrm flipH="1">
            <a:off x="0" y="273857"/>
            <a:ext cx="12192000" cy="923330"/>
          </a:xfrm>
          <a:prstGeom prst="rect">
            <a:avLst/>
          </a:prstGeom>
          <a:noFill/>
          <a:ln w="25400">
            <a:solidFill>
              <a:srgbClr val="FF0000"/>
            </a:solidFill>
          </a:ln>
        </p:spPr>
        <p:txBody>
          <a:bodyPr wrap="square" rtlCol="0">
            <a:spAutoFit/>
          </a:bodyPr>
          <a:lstStyle/>
          <a:p>
            <a:pPr marL="342900" indent="-342900">
              <a:buAutoNum type="arabicPeriod"/>
            </a:pPr>
            <a:r>
              <a:rPr lang="en-US" dirty="0"/>
              <a:t>The highlighted feedback trace may couple the switching node noise in the inner layer. Please change that layer </a:t>
            </a:r>
          </a:p>
          <a:p>
            <a:r>
              <a:rPr lang="en-US" dirty="0"/>
              <a:t>       from switching node copper to GND copper</a:t>
            </a:r>
          </a:p>
          <a:p>
            <a:pPr marL="342900" indent="-342900">
              <a:buAutoNum type="arabicPeriod"/>
            </a:pPr>
            <a:r>
              <a:rPr lang="en-US" dirty="0"/>
              <a:t> Feedback trace should be connected to the Pad of output cap for less noise (after output cap filter)</a:t>
            </a:r>
          </a:p>
        </p:txBody>
      </p:sp>
      <p:sp>
        <p:nvSpPr>
          <p:cNvPr id="4" name="Oval 3">
            <a:extLst>
              <a:ext uri="{FF2B5EF4-FFF2-40B4-BE49-F238E27FC236}">
                <a16:creationId xmlns:a16="http://schemas.microsoft.com/office/drawing/2014/main" id="{F06E5F0C-5C95-4E37-96A6-CFA1252364B2}"/>
              </a:ext>
            </a:extLst>
          </p:cNvPr>
          <p:cNvSpPr/>
          <p:nvPr/>
        </p:nvSpPr>
        <p:spPr>
          <a:xfrm>
            <a:off x="4932376" y="4488497"/>
            <a:ext cx="1042295" cy="1237600"/>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reeform: Shape 4">
            <a:extLst>
              <a:ext uri="{FF2B5EF4-FFF2-40B4-BE49-F238E27FC236}">
                <a16:creationId xmlns:a16="http://schemas.microsoft.com/office/drawing/2014/main" id="{0A9EF3E7-8033-46CA-9059-E655D3C64227}"/>
              </a:ext>
            </a:extLst>
          </p:cNvPr>
          <p:cNvSpPr/>
          <p:nvPr/>
        </p:nvSpPr>
        <p:spPr>
          <a:xfrm>
            <a:off x="3568823" y="5069150"/>
            <a:ext cx="514905" cy="656947"/>
          </a:xfrm>
          <a:custGeom>
            <a:avLst/>
            <a:gdLst>
              <a:gd name="connsiteX0" fmla="*/ 514905 w 514905"/>
              <a:gd name="connsiteY0" fmla="*/ 656947 h 656947"/>
              <a:gd name="connsiteX1" fmla="*/ 497150 w 514905"/>
              <a:gd name="connsiteY1" fmla="*/ 603681 h 656947"/>
              <a:gd name="connsiteX2" fmla="*/ 488272 w 514905"/>
              <a:gd name="connsiteY2" fmla="*/ 577048 h 656947"/>
              <a:gd name="connsiteX3" fmla="*/ 470517 w 514905"/>
              <a:gd name="connsiteY3" fmla="*/ 550415 h 656947"/>
              <a:gd name="connsiteX4" fmla="*/ 452761 w 514905"/>
              <a:gd name="connsiteY4" fmla="*/ 514904 h 656947"/>
              <a:gd name="connsiteX5" fmla="*/ 426128 w 514905"/>
              <a:gd name="connsiteY5" fmla="*/ 479394 h 656947"/>
              <a:gd name="connsiteX6" fmla="*/ 408373 w 514905"/>
              <a:gd name="connsiteY6" fmla="*/ 452761 h 656947"/>
              <a:gd name="connsiteX7" fmla="*/ 372862 w 514905"/>
              <a:gd name="connsiteY7" fmla="*/ 417250 h 656947"/>
              <a:gd name="connsiteX8" fmla="*/ 346229 w 514905"/>
              <a:gd name="connsiteY8" fmla="*/ 390617 h 656947"/>
              <a:gd name="connsiteX9" fmla="*/ 310719 w 514905"/>
              <a:gd name="connsiteY9" fmla="*/ 337351 h 656947"/>
              <a:gd name="connsiteX10" fmla="*/ 275208 w 514905"/>
              <a:gd name="connsiteY10" fmla="*/ 301840 h 656947"/>
              <a:gd name="connsiteX11" fmla="*/ 257453 w 514905"/>
              <a:gd name="connsiteY11" fmla="*/ 275207 h 656947"/>
              <a:gd name="connsiteX12" fmla="*/ 213064 w 514905"/>
              <a:gd name="connsiteY12" fmla="*/ 230819 h 656947"/>
              <a:gd name="connsiteX13" fmla="*/ 168676 w 514905"/>
              <a:gd name="connsiteY13" fmla="*/ 177553 h 656947"/>
              <a:gd name="connsiteX14" fmla="*/ 142043 w 514905"/>
              <a:gd name="connsiteY14" fmla="*/ 142042 h 656947"/>
              <a:gd name="connsiteX15" fmla="*/ 88777 w 514905"/>
              <a:gd name="connsiteY15" fmla="*/ 88776 h 656947"/>
              <a:gd name="connsiteX16" fmla="*/ 71022 w 514905"/>
              <a:gd name="connsiteY16" fmla="*/ 62143 h 656947"/>
              <a:gd name="connsiteX17" fmla="*/ 0 w 514905"/>
              <a:gd name="connsiteY17" fmla="*/ 0 h 656947"/>
              <a:gd name="connsiteX18" fmla="*/ 8878 w 514905"/>
              <a:gd name="connsiteY18" fmla="*/ 44388 h 656947"/>
              <a:gd name="connsiteX19" fmla="*/ 26633 w 514905"/>
              <a:gd name="connsiteY19" fmla="*/ 71021 h 656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514905" h="656947">
                <a:moveTo>
                  <a:pt x="514905" y="656947"/>
                </a:moveTo>
                <a:lnTo>
                  <a:pt x="497150" y="603681"/>
                </a:lnTo>
                <a:cubicBezTo>
                  <a:pt x="494191" y="594803"/>
                  <a:pt x="493463" y="584834"/>
                  <a:pt x="488272" y="577048"/>
                </a:cubicBezTo>
                <a:cubicBezTo>
                  <a:pt x="482354" y="568170"/>
                  <a:pt x="475811" y="559679"/>
                  <a:pt x="470517" y="550415"/>
                </a:cubicBezTo>
                <a:cubicBezTo>
                  <a:pt x="463951" y="538924"/>
                  <a:pt x="459775" y="526127"/>
                  <a:pt x="452761" y="514904"/>
                </a:cubicBezTo>
                <a:cubicBezTo>
                  <a:pt x="444919" y="502357"/>
                  <a:pt x="434728" y="491434"/>
                  <a:pt x="426128" y="479394"/>
                </a:cubicBezTo>
                <a:cubicBezTo>
                  <a:pt x="419926" y="470712"/>
                  <a:pt x="415317" y="460862"/>
                  <a:pt x="408373" y="452761"/>
                </a:cubicBezTo>
                <a:cubicBezTo>
                  <a:pt x="397479" y="440051"/>
                  <a:pt x="384699" y="429087"/>
                  <a:pt x="372862" y="417250"/>
                </a:cubicBezTo>
                <a:cubicBezTo>
                  <a:pt x="363984" y="408372"/>
                  <a:pt x="353193" y="401063"/>
                  <a:pt x="346229" y="390617"/>
                </a:cubicBezTo>
                <a:cubicBezTo>
                  <a:pt x="334392" y="372862"/>
                  <a:pt x="325808" y="352440"/>
                  <a:pt x="310719" y="337351"/>
                </a:cubicBezTo>
                <a:cubicBezTo>
                  <a:pt x="298882" y="325514"/>
                  <a:pt x="284494" y="315769"/>
                  <a:pt x="275208" y="301840"/>
                </a:cubicBezTo>
                <a:cubicBezTo>
                  <a:pt x="269290" y="292962"/>
                  <a:pt x="264479" y="283237"/>
                  <a:pt x="257453" y="275207"/>
                </a:cubicBezTo>
                <a:cubicBezTo>
                  <a:pt x="243674" y="259459"/>
                  <a:pt x="224671" y="248230"/>
                  <a:pt x="213064" y="230819"/>
                </a:cubicBezTo>
                <a:cubicBezTo>
                  <a:pt x="173823" y="171956"/>
                  <a:pt x="219942" y="237363"/>
                  <a:pt x="168676" y="177553"/>
                </a:cubicBezTo>
                <a:cubicBezTo>
                  <a:pt x="159047" y="166319"/>
                  <a:pt x="151941" y="153040"/>
                  <a:pt x="142043" y="142042"/>
                </a:cubicBezTo>
                <a:cubicBezTo>
                  <a:pt x="125245" y="123378"/>
                  <a:pt x="102705" y="109669"/>
                  <a:pt x="88777" y="88776"/>
                </a:cubicBezTo>
                <a:cubicBezTo>
                  <a:pt x="82859" y="79898"/>
                  <a:pt x="78048" y="70173"/>
                  <a:pt x="71022" y="62143"/>
                </a:cubicBezTo>
                <a:cubicBezTo>
                  <a:pt x="34670" y="20598"/>
                  <a:pt x="36099" y="24065"/>
                  <a:pt x="0" y="0"/>
                </a:cubicBezTo>
                <a:cubicBezTo>
                  <a:pt x="2959" y="14796"/>
                  <a:pt x="3580" y="30260"/>
                  <a:pt x="8878" y="44388"/>
                </a:cubicBezTo>
                <a:cubicBezTo>
                  <a:pt x="12624" y="54378"/>
                  <a:pt x="26633" y="71021"/>
                  <a:pt x="26633" y="71021"/>
                </a:cubicBezTo>
              </a:path>
            </a:pathLst>
          </a:custGeom>
          <a:noFill/>
          <a:ln w="254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reeform: Shape 5">
            <a:extLst>
              <a:ext uri="{FF2B5EF4-FFF2-40B4-BE49-F238E27FC236}">
                <a16:creationId xmlns:a16="http://schemas.microsoft.com/office/drawing/2014/main" id="{7242867A-2D03-46EB-98E4-335D2E321236}"/>
              </a:ext>
            </a:extLst>
          </p:cNvPr>
          <p:cNvSpPr/>
          <p:nvPr/>
        </p:nvSpPr>
        <p:spPr>
          <a:xfrm>
            <a:off x="4363375" y="4926276"/>
            <a:ext cx="361025" cy="496514"/>
          </a:xfrm>
          <a:custGeom>
            <a:avLst/>
            <a:gdLst>
              <a:gd name="connsiteX0" fmla="*/ 514905 w 514905"/>
              <a:gd name="connsiteY0" fmla="*/ 656947 h 656947"/>
              <a:gd name="connsiteX1" fmla="*/ 497150 w 514905"/>
              <a:gd name="connsiteY1" fmla="*/ 603681 h 656947"/>
              <a:gd name="connsiteX2" fmla="*/ 488272 w 514905"/>
              <a:gd name="connsiteY2" fmla="*/ 577048 h 656947"/>
              <a:gd name="connsiteX3" fmla="*/ 470517 w 514905"/>
              <a:gd name="connsiteY3" fmla="*/ 550415 h 656947"/>
              <a:gd name="connsiteX4" fmla="*/ 452761 w 514905"/>
              <a:gd name="connsiteY4" fmla="*/ 514904 h 656947"/>
              <a:gd name="connsiteX5" fmla="*/ 426128 w 514905"/>
              <a:gd name="connsiteY5" fmla="*/ 479394 h 656947"/>
              <a:gd name="connsiteX6" fmla="*/ 408373 w 514905"/>
              <a:gd name="connsiteY6" fmla="*/ 452761 h 656947"/>
              <a:gd name="connsiteX7" fmla="*/ 372862 w 514905"/>
              <a:gd name="connsiteY7" fmla="*/ 417250 h 656947"/>
              <a:gd name="connsiteX8" fmla="*/ 346229 w 514905"/>
              <a:gd name="connsiteY8" fmla="*/ 390617 h 656947"/>
              <a:gd name="connsiteX9" fmla="*/ 310719 w 514905"/>
              <a:gd name="connsiteY9" fmla="*/ 337351 h 656947"/>
              <a:gd name="connsiteX10" fmla="*/ 275208 w 514905"/>
              <a:gd name="connsiteY10" fmla="*/ 301840 h 656947"/>
              <a:gd name="connsiteX11" fmla="*/ 257453 w 514905"/>
              <a:gd name="connsiteY11" fmla="*/ 275207 h 656947"/>
              <a:gd name="connsiteX12" fmla="*/ 213064 w 514905"/>
              <a:gd name="connsiteY12" fmla="*/ 230819 h 656947"/>
              <a:gd name="connsiteX13" fmla="*/ 168676 w 514905"/>
              <a:gd name="connsiteY13" fmla="*/ 177553 h 656947"/>
              <a:gd name="connsiteX14" fmla="*/ 142043 w 514905"/>
              <a:gd name="connsiteY14" fmla="*/ 142042 h 656947"/>
              <a:gd name="connsiteX15" fmla="*/ 88777 w 514905"/>
              <a:gd name="connsiteY15" fmla="*/ 88776 h 656947"/>
              <a:gd name="connsiteX16" fmla="*/ 71022 w 514905"/>
              <a:gd name="connsiteY16" fmla="*/ 62143 h 656947"/>
              <a:gd name="connsiteX17" fmla="*/ 0 w 514905"/>
              <a:gd name="connsiteY17" fmla="*/ 0 h 656947"/>
              <a:gd name="connsiteX18" fmla="*/ 8878 w 514905"/>
              <a:gd name="connsiteY18" fmla="*/ 44388 h 656947"/>
              <a:gd name="connsiteX19" fmla="*/ 26633 w 514905"/>
              <a:gd name="connsiteY19" fmla="*/ 71021 h 656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514905" h="656947">
                <a:moveTo>
                  <a:pt x="514905" y="656947"/>
                </a:moveTo>
                <a:lnTo>
                  <a:pt x="497150" y="603681"/>
                </a:lnTo>
                <a:cubicBezTo>
                  <a:pt x="494191" y="594803"/>
                  <a:pt x="493463" y="584834"/>
                  <a:pt x="488272" y="577048"/>
                </a:cubicBezTo>
                <a:cubicBezTo>
                  <a:pt x="482354" y="568170"/>
                  <a:pt x="475811" y="559679"/>
                  <a:pt x="470517" y="550415"/>
                </a:cubicBezTo>
                <a:cubicBezTo>
                  <a:pt x="463951" y="538924"/>
                  <a:pt x="459775" y="526127"/>
                  <a:pt x="452761" y="514904"/>
                </a:cubicBezTo>
                <a:cubicBezTo>
                  <a:pt x="444919" y="502357"/>
                  <a:pt x="434728" y="491434"/>
                  <a:pt x="426128" y="479394"/>
                </a:cubicBezTo>
                <a:cubicBezTo>
                  <a:pt x="419926" y="470712"/>
                  <a:pt x="415317" y="460862"/>
                  <a:pt x="408373" y="452761"/>
                </a:cubicBezTo>
                <a:cubicBezTo>
                  <a:pt x="397479" y="440051"/>
                  <a:pt x="384699" y="429087"/>
                  <a:pt x="372862" y="417250"/>
                </a:cubicBezTo>
                <a:cubicBezTo>
                  <a:pt x="363984" y="408372"/>
                  <a:pt x="353193" y="401063"/>
                  <a:pt x="346229" y="390617"/>
                </a:cubicBezTo>
                <a:cubicBezTo>
                  <a:pt x="334392" y="372862"/>
                  <a:pt x="325808" y="352440"/>
                  <a:pt x="310719" y="337351"/>
                </a:cubicBezTo>
                <a:cubicBezTo>
                  <a:pt x="298882" y="325514"/>
                  <a:pt x="284494" y="315769"/>
                  <a:pt x="275208" y="301840"/>
                </a:cubicBezTo>
                <a:cubicBezTo>
                  <a:pt x="269290" y="292962"/>
                  <a:pt x="264479" y="283237"/>
                  <a:pt x="257453" y="275207"/>
                </a:cubicBezTo>
                <a:cubicBezTo>
                  <a:pt x="243674" y="259459"/>
                  <a:pt x="224671" y="248230"/>
                  <a:pt x="213064" y="230819"/>
                </a:cubicBezTo>
                <a:cubicBezTo>
                  <a:pt x="173823" y="171956"/>
                  <a:pt x="219942" y="237363"/>
                  <a:pt x="168676" y="177553"/>
                </a:cubicBezTo>
                <a:cubicBezTo>
                  <a:pt x="159047" y="166319"/>
                  <a:pt x="151941" y="153040"/>
                  <a:pt x="142043" y="142042"/>
                </a:cubicBezTo>
                <a:cubicBezTo>
                  <a:pt x="125245" y="123378"/>
                  <a:pt x="102705" y="109669"/>
                  <a:pt x="88777" y="88776"/>
                </a:cubicBezTo>
                <a:cubicBezTo>
                  <a:pt x="82859" y="79898"/>
                  <a:pt x="78048" y="70173"/>
                  <a:pt x="71022" y="62143"/>
                </a:cubicBezTo>
                <a:cubicBezTo>
                  <a:pt x="34670" y="20598"/>
                  <a:pt x="36099" y="24065"/>
                  <a:pt x="0" y="0"/>
                </a:cubicBezTo>
                <a:cubicBezTo>
                  <a:pt x="2959" y="14796"/>
                  <a:pt x="3580" y="30260"/>
                  <a:pt x="8878" y="44388"/>
                </a:cubicBezTo>
                <a:cubicBezTo>
                  <a:pt x="12624" y="54378"/>
                  <a:pt x="26633" y="71021"/>
                  <a:pt x="26633" y="71021"/>
                </a:cubicBezTo>
              </a:path>
            </a:pathLst>
          </a:custGeom>
          <a:noFill/>
          <a:ln w="254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Shape 6">
            <a:extLst>
              <a:ext uri="{FF2B5EF4-FFF2-40B4-BE49-F238E27FC236}">
                <a16:creationId xmlns:a16="http://schemas.microsoft.com/office/drawing/2014/main" id="{7625513F-052C-4A31-8454-F8D08782D838}"/>
              </a:ext>
            </a:extLst>
          </p:cNvPr>
          <p:cNvSpPr/>
          <p:nvPr/>
        </p:nvSpPr>
        <p:spPr>
          <a:xfrm flipH="1">
            <a:off x="4363375" y="4926275"/>
            <a:ext cx="256249" cy="496514"/>
          </a:xfrm>
          <a:custGeom>
            <a:avLst/>
            <a:gdLst>
              <a:gd name="connsiteX0" fmla="*/ 514905 w 514905"/>
              <a:gd name="connsiteY0" fmla="*/ 656947 h 656947"/>
              <a:gd name="connsiteX1" fmla="*/ 497150 w 514905"/>
              <a:gd name="connsiteY1" fmla="*/ 603681 h 656947"/>
              <a:gd name="connsiteX2" fmla="*/ 488272 w 514905"/>
              <a:gd name="connsiteY2" fmla="*/ 577048 h 656947"/>
              <a:gd name="connsiteX3" fmla="*/ 470517 w 514905"/>
              <a:gd name="connsiteY3" fmla="*/ 550415 h 656947"/>
              <a:gd name="connsiteX4" fmla="*/ 452761 w 514905"/>
              <a:gd name="connsiteY4" fmla="*/ 514904 h 656947"/>
              <a:gd name="connsiteX5" fmla="*/ 426128 w 514905"/>
              <a:gd name="connsiteY5" fmla="*/ 479394 h 656947"/>
              <a:gd name="connsiteX6" fmla="*/ 408373 w 514905"/>
              <a:gd name="connsiteY6" fmla="*/ 452761 h 656947"/>
              <a:gd name="connsiteX7" fmla="*/ 372862 w 514905"/>
              <a:gd name="connsiteY7" fmla="*/ 417250 h 656947"/>
              <a:gd name="connsiteX8" fmla="*/ 346229 w 514905"/>
              <a:gd name="connsiteY8" fmla="*/ 390617 h 656947"/>
              <a:gd name="connsiteX9" fmla="*/ 310719 w 514905"/>
              <a:gd name="connsiteY9" fmla="*/ 337351 h 656947"/>
              <a:gd name="connsiteX10" fmla="*/ 275208 w 514905"/>
              <a:gd name="connsiteY10" fmla="*/ 301840 h 656947"/>
              <a:gd name="connsiteX11" fmla="*/ 257453 w 514905"/>
              <a:gd name="connsiteY11" fmla="*/ 275207 h 656947"/>
              <a:gd name="connsiteX12" fmla="*/ 213064 w 514905"/>
              <a:gd name="connsiteY12" fmla="*/ 230819 h 656947"/>
              <a:gd name="connsiteX13" fmla="*/ 168676 w 514905"/>
              <a:gd name="connsiteY13" fmla="*/ 177553 h 656947"/>
              <a:gd name="connsiteX14" fmla="*/ 142043 w 514905"/>
              <a:gd name="connsiteY14" fmla="*/ 142042 h 656947"/>
              <a:gd name="connsiteX15" fmla="*/ 88777 w 514905"/>
              <a:gd name="connsiteY15" fmla="*/ 88776 h 656947"/>
              <a:gd name="connsiteX16" fmla="*/ 71022 w 514905"/>
              <a:gd name="connsiteY16" fmla="*/ 62143 h 656947"/>
              <a:gd name="connsiteX17" fmla="*/ 0 w 514905"/>
              <a:gd name="connsiteY17" fmla="*/ 0 h 656947"/>
              <a:gd name="connsiteX18" fmla="*/ 8878 w 514905"/>
              <a:gd name="connsiteY18" fmla="*/ 44388 h 656947"/>
              <a:gd name="connsiteX19" fmla="*/ 26633 w 514905"/>
              <a:gd name="connsiteY19" fmla="*/ 71021 h 656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514905" h="656947">
                <a:moveTo>
                  <a:pt x="514905" y="656947"/>
                </a:moveTo>
                <a:lnTo>
                  <a:pt x="497150" y="603681"/>
                </a:lnTo>
                <a:cubicBezTo>
                  <a:pt x="494191" y="594803"/>
                  <a:pt x="493463" y="584834"/>
                  <a:pt x="488272" y="577048"/>
                </a:cubicBezTo>
                <a:cubicBezTo>
                  <a:pt x="482354" y="568170"/>
                  <a:pt x="475811" y="559679"/>
                  <a:pt x="470517" y="550415"/>
                </a:cubicBezTo>
                <a:cubicBezTo>
                  <a:pt x="463951" y="538924"/>
                  <a:pt x="459775" y="526127"/>
                  <a:pt x="452761" y="514904"/>
                </a:cubicBezTo>
                <a:cubicBezTo>
                  <a:pt x="444919" y="502357"/>
                  <a:pt x="434728" y="491434"/>
                  <a:pt x="426128" y="479394"/>
                </a:cubicBezTo>
                <a:cubicBezTo>
                  <a:pt x="419926" y="470712"/>
                  <a:pt x="415317" y="460862"/>
                  <a:pt x="408373" y="452761"/>
                </a:cubicBezTo>
                <a:cubicBezTo>
                  <a:pt x="397479" y="440051"/>
                  <a:pt x="384699" y="429087"/>
                  <a:pt x="372862" y="417250"/>
                </a:cubicBezTo>
                <a:cubicBezTo>
                  <a:pt x="363984" y="408372"/>
                  <a:pt x="353193" y="401063"/>
                  <a:pt x="346229" y="390617"/>
                </a:cubicBezTo>
                <a:cubicBezTo>
                  <a:pt x="334392" y="372862"/>
                  <a:pt x="325808" y="352440"/>
                  <a:pt x="310719" y="337351"/>
                </a:cubicBezTo>
                <a:cubicBezTo>
                  <a:pt x="298882" y="325514"/>
                  <a:pt x="284494" y="315769"/>
                  <a:pt x="275208" y="301840"/>
                </a:cubicBezTo>
                <a:cubicBezTo>
                  <a:pt x="269290" y="292962"/>
                  <a:pt x="264479" y="283237"/>
                  <a:pt x="257453" y="275207"/>
                </a:cubicBezTo>
                <a:cubicBezTo>
                  <a:pt x="243674" y="259459"/>
                  <a:pt x="224671" y="248230"/>
                  <a:pt x="213064" y="230819"/>
                </a:cubicBezTo>
                <a:cubicBezTo>
                  <a:pt x="173823" y="171956"/>
                  <a:pt x="219942" y="237363"/>
                  <a:pt x="168676" y="177553"/>
                </a:cubicBezTo>
                <a:cubicBezTo>
                  <a:pt x="159047" y="166319"/>
                  <a:pt x="151941" y="153040"/>
                  <a:pt x="142043" y="142042"/>
                </a:cubicBezTo>
                <a:cubicBezTo>
                  <a:pt x="125245" y="123378"/>
                  <a:pt x="102705" y="109669"/>
                  <a:pt x="88777" y="88776"/>
                </a:cubicBezTo>
                <a:cubicBezTo>
                  <a:pt x="82859" y="79898"/>
                  <a:pt x="78048" y="70173"/>
                  <a:pt x="71022" y="62143"/>
                </a:cubicBezTo>
                <a:cubicBezTo>
                  <a:pt x="34670" y="20598"/>
                  <a:pt x="36099" y="24065"/>
                  <a:pt x="0" y="0"/>
                </a:cubicBezTo>
                <a:cubicBezTo>
                  <a:pt x="2959" y="14796"/>
                  <a:pt x="3580" y="30260"/>
                  <a:pt x="8878" y="44388"/>
                </a:cubicBezTo>
                <a:cubicBezTo>
                  <a:pt x="12624" y="54378"/>
                  <a:pt x="26633" y="71021"/>
                  <a:pt x="26633" y="71021"/>
                </a:cubicBezTo>
              </a:path>
            </a:pathLst>
          </a:custGeom>
          <a:noFill/>
          <a:ln w="254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646038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TotalTime>
  <Words>261</Words>
  <Application>Microsoft Office PowerPoint</Application>
  <PresentationFormat>Widescreen</PresentationFormat>
  <Paragraphs>22</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TPS62903 Layout Review</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TPS62903 Layout Review</dc:title>
  <dc:creator>Zhang, Nancy</dc:creator>
  <cp:lastModifiedBy>Zhang, Nancy</cp:lastModifiedBy>
  <cp:revision>8</cp:revision>
  <dcterms:created xsi:type="dcterms:W3CDTF">2021-11-15T13:50:24Z</dcterms:created>
  <dcterms:modified xsi:type="dcterms:W3CDTF">2021-11-15T16:35:31Z</dcterms:modified>
</cp:coreProperties>
</file>