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64" r:id="rId8"/>
    <p:sldId id="265" r:id="rId9"/>
    <p:sldId id="257" r:id="rId10"/>
    <p:sldId id="258" r:id="rId11"/>
    <p:sldId id="260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82A20-97A4-45B3-8B8F-C6430DAF8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B1A8B-AC66-499B-8546-98EFB39E0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0E7CA-CBF0-4451-BE7B-182D5346B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A4245-666E-4AA4-B309-6DB8B764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F9C08-6042-4049-A02F-5E8545264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6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B9460-A0F1-41A2-9677-8FF6B3CB1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B8C2C-77E3-4CF1-8D9A-984A74373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FE862-1691-4863-B9F7-8A873E5F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00915-86C8-418F-978E-F8E35BBB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F03FA-859C-47A6-A56C-516659A60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E80D33-9D12-4062-9043-667935F52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A4E5C-3DD5-4BF6-B85D-9ADC69A78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2698B-CB3B-41AC-9C08-69BAE816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EC743-057C-442C-9BA9-2A9E735FB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67694-9619-4731-A211-230C98E8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7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66D3-B499-4FEE-BB2D-D531DEFAB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A7956-9347-4319-9085-138F19848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D23E-1BB9-4829-8A3D-C000A820C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01B66-9764-4EBC-AB0F-D7A1A82E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2E1DE-DA7F-4E88-908D-A4CCBE63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5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0C348-22FD-43C4-BAAD-D836A42FB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1CFB1-9A5C-423A-BBFF-B0148C4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BC77E-23B6-4990-A637-AB452E5C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5E1E7-500B-45B6-BE67-6513DE1F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85647-71F2-44C9-8ED2-014A616D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2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6C0C-4699-43C3-A386-FF07E6F4F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36809-1240-44AB-B70F-A52FBCC7D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8EB85-DF6C-463A-A742-7FB61C0B3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62320-7F71-4E3D-8E88-4B0FE3AF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21612-9D7B-48BB-8DF2-DBBD73578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16CD1-A128-46EF-A43D-7CC15FE9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9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5D157-7012-4105-B896-D4AD76CFD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746F5-FB68-4411-97D9-E887CD9C8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5E302-D6BF-47E0-8FB8-87F58B1DB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02DA5-5159-48E1-B607-8720D898D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98E664-0CFD-4EAB-AD32-794802691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356215-8F3D-4364-8BA9-3DE064CA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1C4061-40F9-43A3-93B4-E160EFD6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AAA8AB-D780-4440-BF4F-63D4AC07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1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C29AC-839F-4F05-9216-FC80599F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EC4C7-EEA9-4045-93B6-AD9787DB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DBD973-723A-4584-9E62-0916FCB7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558BE-D029-482F-A624-916FD2CD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1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BA058-B49E-451C-B312-FF757221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CF2B56-2A31-4DB2-BDBE-931C2390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D1EB7-42B0-44D5-9D7A-22CA3459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3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E32B-9F19-44FD-AD95-85003822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D8600-FB9B-4013-B0EB-9D7C8A585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055331-D477-44BF-A30D-A8CB03B68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8D969-CB79-4699-9823-40804FA3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6B3BC-C637-482E-BA24-9A82E519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3174F-047A-4A74-8906-DACBBBBD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24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ED161-9703-4594-BB16-0D324766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B1C96-B85F-43C2-BA8D-6EF2A4E73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757403-E270-411F-A48F-5C411FAB9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077C0-C19A-4BB7-8E8E-F957AD787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55361-E0B8-4511-BDD0-82AD200A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B586-BF48-4255-8C04-F756C2779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2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751DE-1D2F-442C-A682-D3DC9A7A1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AC401-050D-485A-9269-7AD4B0BE1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05056-8FDA-4904-81D3-8F67846DB7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852F9-16F8-42F0-977D-EA1DC99EAEC6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0F13E-E05F-4B92-AF47-B946203B2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A33FF-2DBF-427E-AD2A-FB9585089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AFC0-258A-4787-89D9-AFFF6215D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5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75B1-3673-4863-A0B9-53867463C6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LMZ12001 PSpice for TI Simulation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AD42D-D987-41A3-87D1-4D7AB484A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</a:t>
            </a:r>
          </a:p>
          <a:p>
            <a:r>
              <a:rPr lang="en-US" dirty="0"/>
              <a:t>3/20/2023</a:t>
            </a:r>
          </a:p>
        </p:txBody>
      </p:sp>
    </p:spTree>
    <p:extLst>
      <p:ext uri="{BB962C8B-B14F-4D97-AF65-F5344CB8AC3E}">
        <p14:creationId xmlns:p14="http://schemas.microsoft.com/office/powerpoint/2010/main" val="2887162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2187385-FB94-43BC-B6A4-B17C08931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194" y="975405"/>
            <a:ext cx="10341236" cy="493818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942DC3-9633-4495-9EAC-138BDEE412AB}"/>
              </a:ext>
            </a:extLst>
          </p:cNvPr>
          <p:cNvSpPr txBox="1"/>
          <p:nvPr/>
        </p:nvSpPr>
        <p:spPr>
          <a:xfrm>
            <a:off x="209550" y="241813"/>
            <a:ext cx="1105852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Under LMZ12001_trans.dsn folder---STARTUP----then double click PAGE1---you will see schematic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3EAE47-6646-49EE-85C7-C22739D008C3}"/>
              </a:ext>
            </a:extLst>
          </p:cNvPr>
          <p:cNvSpPr/>
          <p:nvPr/>
        </p:nvSpPr>
        <p:spPr>
          <a:xfrm>
            <a:off x="477360" y="2139481"/>
            <a:ext cx="16177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76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58D4441-28F6-4FC9-959F-ED6A11395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15" y="541217"/>
            <a:ext cx="10862042" cy="51651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942DC3-9633-4495-9EAC-138BDEE412AB}"/>
              </a:ext>
            </a:extLst>
          </p:cNvPr>
          <p:cNvSpPr txBox="1"/>
          <p:nvPr/>
        </p:nvSpPr>
        <p:spPr>
          <a:xfrm>
            <a:off x="293332" y="0"/>
            <a:ext cx="1105852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Make sure STARTUP-Start-up simulation profile is selected-----click run simulation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3EAE47-6646-49EE-85C7-C22739D008C3}"/>
              </a:ext>
            </a:extLst>
          </p:cNvPr>
          <p:cNvSpPr/>
          <p:nvPr/>
        </p:nvSpPr>
        <p:spPr>
          <a:xfrm>
            <a:off x="7875880" y="817540"/>
            <a:ext cx="1712004" cy="24959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6C0C17-66D5-4993-88E9-5DAB48F9DDD0}"/>
              </a:ext>
            </a:extLst>
          </p:cNvPr>
          <p:cNvSpPr/>
          <p:nvPr/>
        </p:nvSpPr>
        <p:spPr>
          <a:xfrm>
            <a:off x="9934114" y="735957"/>
            <a:ext cx="355106" cy="41572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23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88DD78-D9F1-4E05-B8CA-D8C843605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24" y="608778"/>
            <a:ext cx="9553431" cy="56404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C532DF-FF7A-416C-96C0-54A2273781B5}"/>
              </a:ext>
            </a:extLst>
          </p:cNvPr>
          <p:cNvSpPr txBox="1"/>
          <p:nvPr/>
        </p:nvSpPr>
        <p:spPr>
          <a:xfrm>
            <a:off x="0" y="0"/>
            <a:ext cx="1105852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Then you will see the simulation in simulation window.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331BBD-F62F-4548-A8D5-032415CA33B6}"/>
              </a:ext>
            </a:extLst>
          </p:cNvPr>
          <p:cNvSpPr/>
          <p:nvPr/>
        </p:nvSpPr>
        <p:spPr>
          <a:xfrm>
            <a:off x="6898968" y="6002621"/>
            <a:ext cx="495763" cy="33655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0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9F4937-7C23-4BC1-A8CA-D6C14A4E51DF}"/>
              </a:ext>
            </a:extLst>
          </p:cNvPr>
          <p:cNvSpPr txBox="1"/>
          <p:nvPr/>
        </p:nvSpPr>
        <p:spPr>
          <a:xfrm>
            <a:off x="0" y="170792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For example: you want to simulate LMZ12001_STEADY_STATE_TRANS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9A48B6-1CC6-42E8-9F35-471295E79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27" y="1103756"/>
            <a:ext cx="10745131" cy="42066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7C9CCEE-39BC-4857-A93D-62EE557B46B5}"/>
              </a:ext>
            </a:extLst>
          </p:cNvPr>
          <p:cNvSpPr/>
          <p:nvPr/>
        </p:nvSpPr>
        <p:spPr>
          <a:xfrm>
            <a:off x="756082" y="2945802"/>
            <a:ext cx="1889464" cy="17026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55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AD1D30-BD97-4180-A359-07ED9D8D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27" y="1476306"/>
            <a:ext cx="10612331" cy="36390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D21938-8E86-48CB-B10D-318F1722BF2D}"/>
              </a:ext>
            </a:extLst>
          </p:cNvPr>
          <p:cNvSpPr txBox="1"/>
          <p:nvPr/>
        </p:nvSpPr>
        <p:spPr>
          <a:xfrm>
            <a:off x="0" y="170792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Go to simulation profile---select LMZ12001_STEADY_STATE_TRANS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89F8B8-8EB2-4513-9A47-A5B5FC5D8C07}"/>
              </a:ext>
            </a:extLst>
          </p:cNvPr>
          <p:cNvSpPr/>
          <p:nvPr/>
        </p:nvSpPr>
        <p:spPr>
          <a:xfrm>
            <a:off x="8213324" y="2448653"/>
            <a:ext cx="1889464" cy="17026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71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A0116A-B063-413D-91A7-506C6AA92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10" y="899098"/>
            <a:ext cx="9693480" cy="48467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D21938-8E86-48CB-B10D-318F1722BF2D}"/>
              </a:ext>
            </a:extLst>
          </p:cNvPr>
          <p:cNvSpPr txBox="1"/>
          <p:nvPr/>
        </p:nvSpPr>
        <p:spPr>
          <a:xfrm>
            <a:off x="0" y="170792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Go to simulation profile---select LMZ12001_STEADY_STATE----Click ok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89F8B8-8EB2-4513-9A47-A5B5FC5D8C07}"/>
              </a:ext>
            </a:extLst>
          </p:cNvPr>
          <p:cNvSpPr/>
          <p:nvPr/>
        </p:nvSpPr>
        <p:spPr>
          <a:xfrm>
            <a:off x="8556126" y="5007006"/>
            <a:ext cx="667773" cy="31071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2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7ACAFE-CC9F-40B1-AE2A-F8E32282C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537" y="1180905"/>
            <a:ext cx="10287892" cy="44961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D21938-8E86-48CB-B10D-318F1722BF2D}"/>
              </a:ext>
            </a:extLst>
          </p:cNvPr>
          <p:cNvSpPr txBox="1"/>
          <p:nvPr/>
        </p:nvSpPr>
        <p:spPr>
          <a:xfrm>
            <a:off x="6929" y="135281"/>
            <a:ext cx="12011487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Then the LMZ12001_STEADY_STATE TRANS moves to the top(that means in the simulation hierarchy)----double click PAGE1 to see schematic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89F8B8-8EB2-4513-9A47-A5B5FC5D8C07}"/>
              </a:ext>
            </a:extLst>
          </p:cNvPr>
          <p:cNvSpPr/>
          <p:nvPr/>
        </p:nvSpPr>
        <p:spPr>
          <a:xfrm>
            <a:off x="823675" y="2246051"/>
            <a:ext cx="1919525" cy="48827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B67474-018C-4C0F-8243-C1E0CB2245D5}"/>
              </a:ext>
            </a:extLst>
          </p:cNvPr>
          <p:cNvSpPr txBox="1"/>
          <p:nvPr/>
        </p:nvSpPr>
        <p:spPr>
          <a:xfrm>
            <a:off x="6929" y="135281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Add 3 markers----Click RUN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85579E-8BC0-4119-ABED-9D84B6633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012" y="1104698"/>
            <a:ext cx="10114416" cy="496762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F6E1E07-D33C-49A9-B25F-A6306C6A84A8}"/>
              </a:ext>
            </a:extLst>
          </p:cNvPr>
          <p:cNvSpPr/>
          <p:nvPr/>
        </p:nvSpPr>
        <p:spPr>
          <a:xfrm>
            <a:off x="3602387" y="3429000"/>
            <a:ext cx="854204" cy="42390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4033F-325B-4F91-B5C0-06369D0CFC0F}"/>
              </a:ext>
            </a:extLst>
          </p:cNvPr>
          <p:cNvSpPr/>
          <p:nvPr/>
        </p:nvSpPr>
        <p:spPr>
          <a:xfrm>
            <a:off x="8566484" y="3376557"/>
            <a:ext cx="854204" cy="42390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907F1C-25BE-48F4-A677-4FBD6A83CC1A}"/>
              </a:ext>
            </a:extLst>
          </p:cNvPr>
          <p:cNvSpPr/>
          <p:nvPr/>
        </p:nvSpPr>
        <p:spPr>
          <a:xfrm>
            <a:off x="8763272" y="4300532"/>
            <a:ext cx="854204" cy="42390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408AC8-98B4-4B94-B1D9-4C5156E03151}"/>
              </a:ext>
            </a:extLst>
          </p:cNvPr>
          <p:cNvSpPr/>
          <p:nvPr/>
        </p:nvSpPr>
        <p:spPr>
          <a:xfrm>
            <a:off x="7635809" y="1256274"/>
            <a:ext cx="854204" cy="42390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6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DDB8FD-141C-43C1-A877-3E8D02FBA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67" y="4761632"/>
            <a:ext cx="10857151" cy="16771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8314F1-B541-44C7-B9DA-0F9BF1EDC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756" y="1981715"/>
            <a:ext cx="6209591" cy="26630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73F42D9-9B7C-45CB-B6C9-178761198F73}"/>
              </a:ext>
            </a:extLst>
          </p:cNvPr>
          <p:cNvSpPr txBox="1"/>
          <p:nvPr/>
        </p:nvSpPr>
        <p:spPr>
          <a:xfrm>
            <a:off x="0" y="170792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If you have below errors with snvm144.zip, please add 3 marker (could not be higher than 3), then you can run simulation.</a:t>
            </a:r>
          </a:p>
        </p:txBody>
      </p:sp>
    </p:spTree>
    <p:extLst>
      <p:ext uri="{BB962C8B-B14F-4D97-AF65-F5344CB8AC3E}">
        <p14:creationId xmlns:p14="http://schemas.microsoft.com/office/powerpoint/2010/main" val="4021253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35F624-1464-4103-88FA-46E4A5984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505" y="1137429"/>
            <a:ext cx="10798476" cy="47629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77FED8-38E1-46E2-9552-6A321016B103}"/>
              </a:ext>
            </a:extLst>
          </p:cNvPr>
          <p:cNvSpPr txBox="1"/>
          <p:nvPr/>
        </p:nvSpPr>
        <p:spPr>
          <a:xfrm>
            <a:off x="0" y="170792"/>
            <a:ext cx="1201148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Add 3 markers as below.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F08DEB-9531-47CD-BCC1-BB22E7DE7030}"/>
              </a:ext>
            </a:extLst>
          </p:cNvPr>
          <p:cNvSpPr/>
          <p:nvPr/>
        </p:nvSpPr>
        <p:spPr>
          <a:xfrm>
            <a:off x="9694416" y="1137429"/>
            <a:ext cx="1530103" cy="43817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DADD48-356C-4FC2-9CC6-80CC5A88BAE8}"/>
              </a:ext>
            </a:extLst>
          </p:cNvPr>
          <p:cNvSpPr/>
          <p:nvPr/>
        </p:nvSpPr>
        <p:spPr>
          <a:xfrm>
            <a:off x="4307150" y="3298689"/>
            <a:ext cx="824143" cy="4831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47BECB-9294-4DB9-8DFE-8F230E384555}"/>
              </a:ext>
            </a:extLst>
          </p:cNvPr>
          <p:cNvSpPr/>
          <p:nvPr/>
        </p:nvSpPr>
        <p:spPr>
          <a:xfrm>
            <a:off x="9111449" y="3298689"/>
            <a:ext cx="824143" cy="4831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75C7D3-A08B-491A-BB01-0C9CF6A1BEC4}"/>
              </a:ext>
            </a:extLst>
          </p:cNvPr>
          <p:cNvSpPr/>
          <p:nvPr/>
        </p:nvSpPr>
        <p:spPr>
          <a:xfrm>
            <a:off x="9523520" y="4357916"/>
            <a:ext cx="824143" cy="4831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59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9057D9-FC6D-47EB-8CED-FC32C5CF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801" y="3286384"/>
            <a:ext cx="7962022" cy="310867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F4A656E-6E59-4A3C-9436-0D52B0963D3F}"/>
              </a:ext>
            </a:extLst>
          </p:cNvPr>
          <p:cNvSpPr/>
          <p:nvPr/>
        </p:nvSpPr>
        <p:spPr>
          <a:xfrm>
            <a:off x="3530353" y="5841527"/>
            <a:ext cx="2941468" cy="30182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3CD018-ECBD-40B3-8A38-7CC137ECE160}"/>
              </a:ext>
            </a:extLst>
          </p:cNvPr>
          <p:cNvSpPr txBox="1"/>
          <p:nvPr/>
        </p:nvSpPr>
        <p:spPr>
          <a:xfrm>
            <a:off x="209550" y="206302"/>
            <a:ext cx="1105852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Download a new snvm157.zip file. Launch PSpice for TI----Go to file---open project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1B5DE3-943E-406A-8A3C-8A3733BA8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069" y="834480"/>
            <a:ext cx="4382112" cy="20100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36EB118-7B2A-42BE-B747-9DEC34280B23}"/>
              </a:ext>
            </a:extLst>
          </p:cNvPr>
          <p:cNvSpPr/>
          <p:nvPr/>
        </p:nvSpPr>
        <p:spPr>
          <a:xfrm>
            <a:off x="3980895" y="1276328"/>
            <a:ext cx="2858055" cy="43817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5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173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LMZ12001 PSpice for TI Simulation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LMZ12001 PSpice for TI Simulation</dc:title>
  <dc:creator>Zhang, Nancy</dc:creator>
  <cp:lastModifiedBy>Zhang, Nancy</cp:lastModifiedBy>
  <cp:revision>9</cp:revision>
  <dcterms:created xsi:type="dcterms:W3CDTF">2023-03-20T13:30:31Z</dcterms:created>
  <dcterms:modified xsi:type="dcterms:W3CDTF">2023-03-20T16:12:53Z</dcterms:modified>
</cp:coreProperties>
</file>