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88" y="-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6346F-C0AE-4F9A-B3A2-047705B13371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38920-AD88-40A9-A6AB-D5035BDB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96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6346F-C0AE-4F9A-B3A2-047705B13371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38920-AD88-40A9-A6AB-D5035BDB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0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6346F-C0AE-4F9A-B3A2-047705B13371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38920-AD88-40A9-A6AB-D5035BDB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556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6346F-C0AE-4F9A-B3A2-047705B13371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38920-AD88-40A9-A6AB-D5035BDB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088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6346F-C0AE-4F9A-B3A2-047705B13371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38920-AD88-40A9-A6AB-D5035BDB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646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6346F-C0AE-4F9A-B3A2-047705B13371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38920-AD88-40A9-A6AB-D5035BDB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23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6346F-C0AE-4F9A-B3A2-047705B13371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38920-AD88-40A9-A6AB-D5035BDB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975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6346F-C0AE-4F9A-B3A2-047705B13371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38920-AD88-40A9-A6AB-D5035BDB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79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6346F-C0AE-4F9A-B3A2-047705B13371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38920-AD88-40A9-A6AB-D5035BDB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14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6346F-C0AE-4F9A-B3A2-047705B13371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38920-AD88-40A9-A6AB-D5035BDB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642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6346F-C0AE-4F9A-B3A2-047705B13371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38920-AD88-40A9-A6AB-D5035BDB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5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6346F-C0AE-4F9A-B3A2-047705B13371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38920-AD88-40A9-A6AB-D5035BDB7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868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3349588" y="2904052"/>
            <a:ext cx="2156791" cy="1461052"/>
            <a:chOff x="2775249" y="2348880"/>
            <a:chExt cx="2156791" cy="1461052"/>
          </a:xfrm>
        </p:grpSpPr>
        <p:sp>
          <p:nvSpPr>
            <p:cNvPr id="4" name="フリーフォーム 3"/>
            <p:cNvSpPr/>
            <p:nvPr/>
          </p:nvSpPr>
          <p:spPr>
            <a:xfrm>
              <a:off x="2775249" y="2348880"/>
              <a:ext cx="2156791" cy="1461052"/>
            </a:xfrm>
            <a:custGeom>
              <a:avLst/>
              <a:gdLst>
                <a:gd name="connsiteX0" fmla="*/ 0 w 3389244"/>
                <a:gd name="connsiteY0" fmla="*/ 1451113 h 1461052"/>
                <a:gd name="connsiteX1" fmla="*/ 1560444 w 3389244"/>
                <a:gd name="connsiteY1" fmla="*/ 1451113 h 1461052"/>
                <a:gd name="connsiteX2" fmla="*/ 1560444 w 3389244"/>
                <a:gd name="connsiteY2" fmla="*/ 665921 h 1461052"/>
                <a:gd name="connsiteX3" fmla="*/ 2514600 w 3389244"/>
                <a:gd name="connsiteY3" fmla="*/ 0 h 1461052"/>
                <a:gd name="connsiteX4" fmla="*/ 2484783 w 3389244"/>
                <a:gd name="connsiteY4" fmla="*/ 1461052 h 1461052"/>
                <a:gd name="connsiteX5" fmla="*/ 3389244 w 3389244"/>
                <a:gd name="connsiteY5" fmla="*/ 1461052 h 1461052"/>
                <a:gd name="connsiteX0" fmla="*/ 0 w 2435087"/>
                <a:gd name="connsiteY0" fmla="*/ 1461052 h 1461052"/>
                <a:gd name="connsiteX1" fmla="*/ 606287 w 2435087"/>
                <a:gd name="connsiteY1" fmla="*/ 1451113 h 1461052"/>
                <a:gd name="connsiteX2" fmla="*/ 606287 w 2435087"/>
                <a:gd name="connsiteY2" fmla="*/ 665921 h 1461052"/>
                <a:gd name="connsiteX3" fmla="*/ 1560443 w 2435087"/>
                <a:gd name="connsiteY3" fmla="*/ 0 h 1461052"/>
                <a:gd name="connsiteX4" fmla="*/ 1530626 w 2435087"/>
                <a:gd name="connsiteY4" fmla="*/ 1461052 h 1461052"/>
                <a:gd name="connsiteX5" fmla="*/ 2435087 w 2435087"/>
                <a:gd name="connsiteY5" fmla="*/ 1461052 h 1461052"/>
                <a:gd name="connsiteX0" fmla="*/ 0 w 2156791"/>
                <a:gd name="connsiteY0" fmla="*/ 1461052 h 1461052"/>
                <a:gd name="connsiteX1" fmla="*/ 606287 w 2156791"/>
                <a:gd name="connsiteY1" fmla="*/ 1451113 h 1461052"/>
                <a:gd name="connsiteX2" fmla="*/ 606287 w 2156791"/>
                <a:gd name="connsiteY2" fmla="*/ 665921 h 1461052"/>
                <a:gd name="connsiteX3" fmla="*/ 1560443 w 2156791"/>
                <a:gd name="connsiteY3" fmla="*/ 0 h 1461052"/>
                <a:gd name="connsiteX4" fmla="*/ 1530626 w 2156791"/>
                <a:gd name="connsiteY4" fmla="*/ 1461052 h 1461052"/>
                <a:gd name="connsiteX5" fmla="*/ 2156791 w 2156791"/>
                <a:gd name="connsiteY5" fmla="*/ 1461052 h 1461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56791" h="1461052">
                  <a:moveTo>
                    <a:pt x="0" y="1461052"/>
                  </a:moveTo>
                  <a:lnTo>
                    <a:pt x="606287" y="1451113"/>
                  </a:lnTo>
                  <a:lnTo>
                    <a:pt x="606287" y="665921"/>
                  </a:lnTo>
                  <a:lnTo>
                    <a:pt x="1560443" y="0"/>
                  </a:lnTo>
                  <a:lnTo>
                    <a:pt x="1530626" y="1461052"/>
                  </a:lnTo>
                  <a:lnTo>
                    <a:pt x="2156791" y="1461052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円/楕円 4"/>
            <p:cNvSpPr/>
            <p:nvPr/>
          </p:nvSpPr>
          <p:spPr>
            <a:xfrm>
              <a:off x="3347864" y="2564904"/>
              <a:ext cx="864096" cy="360040"/>
            </a:xfrm>
            <a:prstGeom prst="ellipse">
              <a:avLst/>
            </a:prstGeom>
            <a:noFill/>
            <a:ln>
              <a:solidFill>
                <a:srgbClr val="00B0F0"/>
              </a:solidFill>
              <a:prstDash val="sysDash"/>
            </a:ln>
            <a:scene3d>
              <a:camera prst="orthographicFront">
                <a:rot lat="0" lon="0" rev="1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円/楕円 5"/>
            <p:cNvSpPr/>
            <p:nvPr/>
          </p:nvSpPr>
          <p:spPr>
            <a:xfrm>
              <a:off x="3203848" y="3140968"/>
              <a:ext cx="360040" cy="604512"/>
            </a:xfrm>
            <a:prstGeom prst="ellipse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円/楕円 6"/>
            <p:cNvSpPr/>
            <p:nvPr/>
          </p:nvSpPr>
          <p:spPr>
            <a:xfrm>
              <a:off x="4139952" y="2525452"/>
              <a:ext cx="360040" cy="1191580"/>
            </a:xfrm>
            <a:prstGeom prst="ellipse">
              <a:avLst/>
            </a:prstGeom>
            <a:noFill/>
            <a:ln>
              <a:solidFill>
                <a:srgbClr val="00B0F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35157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Windows User</dc:creator>
  <cp:lastModifiedBy>Windows User</cp:lastModifiedBy>
  <cp:revision>3</cp:revision>
  <dcterms:created xsi:type="dcterms:W3CDTF">2019-02-14T11:18:53Z</dcterms:created>
  <dcterms:modified xsi:type="dcterms:W3CDTF">2019-02-14T11:58:27Z</dcterms:modified>
</cp:coreProperties>
</file>