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1134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AF14-EE87-4763-9F5F-A3E48BAD8FB2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D58E-28E9-4EE0-9234-8F583CDE0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04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AF14-EE87-4763-9F5F-A3E48BAD8FB2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D58E-28E9-4EE0-9234-8F583CDE0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69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AF14-EE87-4763-9F5F-A3E48BAD8FB2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D58E-28E9-4EE0-9234-8F583CDE0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729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AF14-EE87-4763-9F5F-A3E48BAD8FB2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D58E-28E9-4EE0-9234-8F583CDE0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56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AF14-EE87-4763-9F5F-A3E48BAD8FB2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D58E-28E9-4EE0-9234-8F583CDE0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84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AF14-EE87-4763-9F5F-A3E48BAD8FB2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D58E-28E9-4EE0-9234-8F583CDE0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60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AF14-EE87-4763-9F5F-A3E48BAD8FB2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D58E-28E9-4EE0-9234-8F583CDE0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5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AF14-EE87-4763-9F5F-A3E48BAD8FB2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D58E-28E9-4EE0-9234-8F583CDE0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96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AF14-EE87-4763-9F5F-A3E48BAD8FB2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D58E-28E9-4EE0-9234-8F583CDE0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30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AF14-EE87-4763-9F5F-A3E48BAD8FB2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D58E-28E9-4EE0-9234-8F583CDE0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58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AF14-EE87-4763-9F5F-A3E48BAD8FB2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D58E-28E9-4EE0-9234-8F583CDE0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AF14-EE87-4763-9F5F-A3E48BAD8FB2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D58E-28E9-4EE0-9234-8F583CDE0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5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45"/>
            <a:ext cx="12192000" cy="63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92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황선화</dc:creator>
  <cp:lastModifiedBy>황선화</cp:lastModifiedBy>
  <cp:revision>1</cp:revision>
  <dcterms:created xsi:type="dcterms:W3CDTF">2018-02-09T08:31:39Z</dcterms:created>
  <dcterms:modified xsi:type="dcterms:W3CDTF">2018-02-09T08:32:24Z</dcterms:modified>
</cp:coreProperties>
</file>