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9"/>
  </p:notesMasterIdLst>
  <p:sldIdLst>
    <p:sldId id="333" r:id="rId3"/>
    <p:sldId id="325" r:id="rId4"/>
    <p:sldId id="330" r:id="rId5"/>
    <p:sldId id="331" r:id="rId6"/>
    <p:sldId id="332" r:id="rId7"/>
    <p:sldId id="338" r:id="rId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44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圖片版面配置區 2"/>
          <p:cNvSpPr>
            <a:spLocks noGrp="1"/>
          </p:cNvSpPr>
          <p:nvPr>
            <p:ph type="pic" idx="11"/>
          </p:nvPr>
        </p:nvSpPr>
        <p:spPr>
          <a:xfrm>
            <a:off x="1588" y="3086099"/>
            <a:ext cx="2982912" cy="2336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anose="020F050202020403020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33825" y="1400175"/>
            <a:ext cx="7475538" cy="16256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41763" y="3151188"/>
            <a:ext cx="7477125" cy="107473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圖片版面配置區 2"/>
          <p:cNvSpPr>
            <a:spLocks noGrp="1"/>
          </p:cNvSpPr>
          <p:nvPr>
            <p:ph type="pic" idx="11"/>
          </p:nvPr>
        </p:nvSpPr>
        <p:spPr>
          <a:xfrm>
            <a:off x="1588" y="3086099"/>
            <a:ext cx="2982912" cy="2336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anose="020F050202020403020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pPr lvl="0" eaLnBrk="1" fontAlgn="base" hangingPunct="1"/>
            <a:endParaRPr lang="zh-TW" altLang="en-US" strike="noStrike" noProof="1">
              <a:sym typeface="Arial Narrow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pPr lvl="0" eaLnBrk="1" fontAlgn="base" hangingPunct="1"/>
            <a:endParaRPr lang="zh-TW" altLang="en-US" strike="noStrike" noProof="1">
              <a:sym typeface="Arial Narrow" pitchFamily="2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TW" altLang="en-US" strike="noStrike" noProof="1" dirty="0">
                <a:latin typeface="Arial Narrow" pitchFamily="2" charset="0"/>
                <a:ea typeface="Microsoft JhengHei" panose="020B0604030504040204" pitchFamily="34" charset="-120"/>
                <a:cs typeface="+mn-ea"/>
                <a:sym typeface="Arial Narrow" pitchFamily="2" charset="0"/>
              </a:rPr>
              <a:t>‹#›</a:t>
            </a:fld>
            <a:endParaRPr lang="zh-TW" altLang="en-US" strike="noStrike" noProof="1">
              <a:sym typeface="Arial Narrow" pitchFamily="2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914400" y="1844676"/>
            <a:ext cx="103632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 hasCustomPrompt="1"/>
          </p:nvPr>
        </p:nvSpPr>
        <p:spPr>
          <a:xfrm>
            <a:off x="1828800" y="3886200"/>
            <a:ext cx="85344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Click to edit Master subtitle style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8737600" y="6404293"/>
            <a:ext cx="2844800" cy="269239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39700"/>
            <a:ext cx="9410700" cy="9144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libri" panose="020F050202020403020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426030"/>
            <a:ext cx="10972800" cy="470013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charset="0"/>
              </a:defRPr>
            </a:lvl1pPr>
            <a:lvl2pPr>
              <a:defRPr>
                <a:latin typeface="Calibri" panose="020F0502020204030204" charset="0"/>
              </a:defRPr>
            </a:lvl2pPr>
            <a:lvl3pPr>
              <a:defRPr>
                <a:latin typeface="Calibri" panose="020F0502020204030204" charset="0"/>
              </a:defRPr>
            </a:lvl3pPr>
            <a:lvl4pPr>
              <a:defRPr>
                <a:latin typeface="Calibri" panose="020F0502020204030204" charset="0"/>
              </a:defRPr>
            </a:lvl4pPr>
            <a:lvl5pPr>
              <a:defRPr>
                <a:latin typeface="Calibri" panose="020F0502020204030204" charset="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09600" y="139700"/>
            <a:ext cx="9410700" cy="9144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libri" panose="020F050202020403020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39700"/>
            <a:ext cx="9410700" cy="9144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libri" panose="020F050202020403020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436914"/>
            <a:ext cx="5410200" cy="4689249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charset="0"/>
              </a:defRPr>
            </a:lvl1pPr>
            <a:lvl2pPr>
              <a:defRPr sz="2400">
                <a:latin typeface="Calibri" panose="020F0502020204030204" charset="0"/>
              </a:defRPr>
            </a:lvl2pPr>
            <a:lvl3pPr>
              <a:defRPr sz="2000">
                <a:latin typeface="Calibri" panose="020F0502020204030204" charset="0"/>
              </a:defRPr>
            </a:lvl3pPr>
            <a:lvl4pPr>
              <a:defRPr sz="1800">
                <a:latin typeface="Calibri" panose="020F0502020204030204" charset="0"/>
              </a:defRPr>
            </a:lvl4pPr>
            <a:lvl5pPr>
              <a:defRPr sz="1800">
                <a:latin typeface="Calibri" panose="020F050202020403020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436914"/>
            <a:ext cx="5410200" cy="4689249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charset="0"/>
              </a:defRPr>
            </a:lvl1pPr>
            <a:lvl2pPr>
              <a:defRPr sz="2400">
                <a:latin typeface="Calibri" panose="020F0502020204030204" charset="0"/>
              </a:defRPr>
            </a:lvl2pPr>
            <a:lvl3pPr>
              <a:defRPr sz="2000">
                <a:latin typeface="Calibri" panose="020F0502020204030204" charset="0"/>
              </a:defRPr>
            </a:lvl3pPr>
            <a:lvl4pPr>
              <a:defRPr sz="1800">
                <a:latin typeface="Calibri" panose="020F0502020204030204" charset="0"/>
              </a:defRPr>
            </a:lvl4pPr>
            <a:lvl5pPr>
              <a:defRPr sz="1800">
                <a:latin typeface="Calibri" panose="020F050202020403020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09600" y="139700"/>
            <a:ext cx="9410700" cy="9144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libri" panose="020F050202020403020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404481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044243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charset="0"/>
              </a:defRPr>
            </a:lvl1pPr>
            <a:lvl2pPr>
              <a:defRPr sz="2000">
                <a:latin typeface="Calibri" panose="020F0502020204030204" charset="0"/>
              </a:defRPr>
            </a:lvl2pPr>
            <a:lvl3pPr>
              <a:defRPr sz="1800">
                <a:latin typeface="Calibri" panose="020F0502020204030204" charset="0"/>
              </a:defRPr>
            </a:lvl3pPr>
            <a:lvl4pPr>
              <a:defRPr sz="1600">
                <a:latin typeface="Calibri" panose="020F0502020204030204" charset="0"/>
              </a:defRPr>
            </a:lvl4pPr>
            <a:lvl5pPr>
              <a:defRPr sz="1600">
                <a:latin typeface="Calibri" panose="020F050202020403020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2838" y="1404481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2838" y="2044243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charset="0"/>
              </a:defRPr>
            </a:lvl1pPr>
            <a:lvl2pPr>
              <a:defRPr sz="2000">
                <a:latin typeface="Calibri" panose="020F0502020204030204" charset="0"/>
              </a:defRPr>
            </a:lvl2pPr>
            <a:lvl3pPr>
              <a:defRPr sz="1800">
                <a:latin typeface="Calibri" panose="020F0502020204030204" charset="0"/>
              </a:defRPr>
            </a:lvl3pPr>
            <a:lvl4pPr>
              <a:defRPr sz="1600">
                <a:latin typeface="Calibri" panose="020F0502020204030204" charset="0"/>
              </a:defRPr>
            </a:lvl4pPr>
            <a:lvl5pPr>
              <a:defRPr sz="1600">
                <a:latin typeface="Calibri" panose="020F050202020403020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09600" y="139700"/>
            <a:ext cx="9410700" cy="9144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libri" panose="020F050202020403020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09600" y="139700"/>
            <a:ext cx="9410700" cy="9144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libri" panose="020F050202020403020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609600" y="139700"/>
            <a:ext cx="9410700" cy="9144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libri" panose="020F050202020403020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直線接點 11"/>
          <p:cNvSpPr>
            <a:spLocks noChangeShapeType="1"/>
          </p:cNvSpPr>
          <p:nvPr/>
        </p:nvSpPr>
        <p:spPr bwMode="auto">
          <a:xfrm>
            <a:off x="0" y="3078163"/>
            <a:ext cx="12192000" cy="0"/>
          </a:xfrm>
          <a:prstGeom prst="line">
            <a:avLst/>
          </a:prstGeom>
          <a:noFill/>
          <a:ln w="12700">
            <a:solidFill>
              <a:srgbClr val="0077C8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n>
                <a:solidFill>
                  <a:srgbClr val="0077C8"/>
                </a:solidFill>
              </a:ln>
            </a:endParaRP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33825" y="1400175"/>
            <a:ext cx="747553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zh-TW"/>
              <a:t>Click to edit the title.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41763" y="3151188"/>
            <a:ext cx="74771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TW"/>
              <a:t>Your Name</a:t>
            </a:r>
          </a:p>
          <a:p>
            <a:pPr lvl="0"/>
            <a:r>
              <a:rPr lang="en-US" altLang="zh-TW"/>
              <a:t>Job Title | Department</a:t>
            </a:r>
          </a:p>
          <a:p>
            <a:pPr lvl="0"/>
            <a:r>
              <a:rPr lang="en-US" altLang="zh-TW"/>
              <a:t>Version</a:t>
            </a:r>
          </a:p>
        </p:txBody>
      </p:sp>
      <p:pic>
        <p:nvPicPr>
          <p:cNvPr id="2053" name="Picture 7" descr="bizlink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99" y="6314155"/>
            <a:ext cx="19161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2800"/>
            <a:ext cx="2997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charset="0"/>
          <a:ea typeface="Microsoft JhengHei" panose="020B0604030504040204" pitchFamily="34" charset="-12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charset="0"/>
          <a:ea typeface="Microsoft JhengHei" panose="020B0604030504040204" pitchFamily="34" charset="-12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charset="0"/>
          <a:ea typeface="Microsoft JhengHei" panose="020B0604030504040204" pitchFamily="34" charset="-12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charset="0"/>
          <a:ea typeface="Microsoft JhengHei" panose="020B0604030504040204" pitchFamily="34" charset="-12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charset="0"/>
          <a:ea typeface="Microsoft JhengHei" panose="020B0604030504040204" pitchFamily="34" charset="-12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charset="0"/>
          <a:ea typeface="Microsoft JhengHei" panose="020B0604030504040204" pitchFamily="34" charset="-12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charset="0"/>
          <a:ea typeface="Microsoft JhengHei" panose="020B0604030504040204" pitchFamily="34" charset="-12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charset="0"/>
          <a:ea typeface="Microsoft JhengHei" panose="020B0604030504040204" pitchFamily="34" charset="-12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000">
          <a:solidFill>
            <a:schemeClr val="tx2"/>
          </a:solidFill>
          <a:latin typeface="Calibri" panose="020F050202020403020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35639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文字方塊 12"/>
          <p:cNvSpPr>
            <a:spLocks noChangeArrowheads="1"/>
          </p:cNvSpPr>
          <p:nvPr/>
        </p:nvSpPr>
        <p:spPr bwMode="auto">
          <a:xfrm>
            <a:off x="9628188" y="6365875"/>
            <a:ext cx="1814512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</a:defRPr>
            </a:lvl9pPr>
          </a:lstStyle>
          <a:p>
            <a:pPr algn="r" eaLnBrk="1" hangingPunct="1">
              <a:defRPr/>
            </a:pPr>
            <a:r>
              <a:rPr lang="en-US" altLang="zh-TW" sz="1000" dirty="0">
                <a:solidFill>
                  <a:srgbClr val="A5A5A5"/>
                </a:solidFill>
                <a:ea typeface="宋体" panose="02010600030101010101" pitchFamily="2" charset="-122"/>
                <a:sym typeface="Calibri" panose="020F0502020204030204" charset="0"/>
              </a:rPr>
              <a:t>© 2017 </a:t>
            </a:r>
            <a:r>
              <a:rPr lang="zh-TW" altLang="en-US" sz="1000" dirty="0">
                <a:solidFill>
                  <a:srgbClr val="A5A5A5"/>
                </a:solidFill>
                <a:ea typeface="PMingLiU" panose="02020500000000000000" charset="-120"/>
                <a:sym typeface="Calibri" panose="020F0502020204030204" charset="0"/>
              </a:rPr>
              <a:t>BizLink</a:t>
            </a:r>
          </a:p>
          <a:p>
            <a:pPr algn="r" eaLnBrk="1" hangingPunct="1">
              <a:defRPr/>
            </a:pPr>
            <a:r>
              <a:rPr lang="en-US" altLang="zh-TW" sz="1000" dirty="0">
                <a:solidFill>
                  <a:srgbClr val="A5A5A5"/>
                </a:solidFill>
                <a:ea typeface="宋体" panose="02010600030101010101" pitchFamily="2" charset="-122"/>
                <a:sym typeface="Calibri" panose="020F0502020204030204" charset="0"/>
              </a:rPr>
              <a:t>Confidential &amp; Privileged</a:t>
            </a:r>
            <a:endParaRPr lang="en-US" altLang="zh-TW" dirty="0">
              <a:ea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6148" name="直線接點 11"/>
          <p:cNvSpPr>
            <a:spLocks noChangeShapeType="1"/>
          </p:cNvSpPr>
          <p:nvPr/>
        </p:nvSpPr>
        <p:spPr bwMode="auto">
          <a:xfrm>
            <a:off x="11447463" y="6432550"/>
            <a:ext cx="0" cy="260350"/>
          </a:xfrm>
          <a:prstGeom prst="line">
            <a:avLst/>
          </a:prstGeom>
          <a:noFill/>
          <a:ln w="9525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45" name="投影片編號版面配置區 5"/>
          <p:cNvSpPr txBox="1">
            <a:spLocks noChangeArrowheads="1"/>
          </p:cNvSpPr>
          <p:nvPr/>
        </p:nvSpPr>
        <p:spPr bwMode="auto">
          <a:xfrm>
            <a:off x="11442700" y="6413500"/>
            <a:ext cx="863600" cy="36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</a:defRPr>
            </a:lvl9pPr>
          </a:lstStyle>
          <a:p>
            <a:pPr eaLnBrk="1" hangingPunct="1">
              <a:defRPr/>
            </a:pPr>
            <a:fld id="{2E73C6B6-3BAB-4FD6-8658-C8D951F8ED5D}" type="slidenum">
              <a:rPr lang="en-US" altLang="zh-TW" smtClean="0">
                <a:solidFill>
                  <a:srgbClr val="7F7F7F"/>
                </a:solidFill>
              </a:rPr>
              <a:t>‹#›</a:t>
            </a:fld>
            <a:endParaRPr lang="en-US" altLang="zh-TW" dirty="0">
              <a:solidFill>
                <a:srgbClr val="7F7F7F"/>
              </a:solidFill>
            </a:endParaRPr>
          </a:p>
        </p:txBody>
      </p:sp>
      <p:sp>
        <p:nvSpPr>
          <p:cNvPr id="10246" name="矩形 1"/>
          <p:cNvSpPr>
            <a:spLocks noChangeArrowheads="1"/>
          </p:cNvSpPr>
          <p:nvPr/>
        </p:nvSpPr>
        <p:spPr bwMode="auto">
          <a:xfrm>
            <a:off x="0" y="0"/>
            <a:ext cx="12192000" cy="10795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Microsoft JhengHei" panose="020B0604030504040204" pitchFamily="34" charset="-120"/>
              </a:defRPr>
            </a:lvl9pPr>
          </a:lstStyle>
          <a:p>
            <a:pPr algn="ctr" eaLnBrk="1" hangingPunct="1">
              <a:defRPr/>
            </a:pPr>
            <a:endParaRPr lang="en-US" altLang="zh-TW" dirty="0">
              <a:solidFill>
                <a:srgbClr val="FFFFFF"/>
              </a:solidFill>
              <a:ea typeface="宋体" panose="02010600030101010101" pitchFamily="2" charset="-122"/>
              <a:sym typeface="Calibri" panose="020F0502020204030204" charset="0"/>
            </a:endParaRPr>
          </a:p>
        </p:txBody>
      </p:sp>
      <p:pic>
        <p:nvPicPr>
          <p:cNvPr id="6151" name="圖片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13" y="361950"/>
            <a:ext cx="15573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直線接點 12"/>
          <p:cNvSpPr>
            <a:spLocks noChangeShapeType="1"/>
          </p:cNvSpPr>
          <p:nvPr/>
        </p:nvSpPr>
        <p:spPr bwMode="auto">
          <a:xfrm>
            <a:off x="0" y="1073150"/>
            <a:ext cx="12192000" cy="1588"/>
          </a:xfrm>
          <a:prstGeom prst="line">
            <a:avLst/>
          </a:prstGeom>
          <a:noFill/>
          <a:ln w="12700">
            <a:solidFill>
              <a:srgbClr val="0077C8"/>
            </a:solidFill>
            <a:round/>
          </a:ln>
        </p:spPr>
        <p:txBody>
          <a:bodyPr/>
          <a:lstStyle/>
          <a:p>
            <a:pPr>
              <a:defRPr/>
            </a:pPr>
            <a:endParaRPr lang="zh-TW" altLang="en-US" dirty="0">
              <a:ln>
                <a:solidFill>
                  <a:srgbClr val="0077C8"/>
                </a:solidFill>
              </a:ln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Microsoft JhengHei" panose="020B0604030504040204" pitchFamily="34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Microsoft JhengHei" panose="020B0604030504040204" pitchFamily="34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Microsoft JhengHei" panose="020B0604030504040204" pitchFamily="34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Microsoft JhengHei" panose="020B0604030504040204" pitchFamily="34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Microsoft JhengHei" panose="020B0604030504040204" pitchFamily="34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Microsoft JhengHei" panose="020B0604030504040204" pitchFamily="34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Microsoft JhengHei" panose="020B0604030504040204" pitchFamily="34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Microsoft JhengHei" panose="020B0604030504040204" pitchFamily="34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285" y="1403350"/>
            <a:ext cx="6158230" cy="51974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26000" y="3298825"/>
            <a:ext cx="254000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00" dirty="0" smtClean="0"/>
              <a:t>SchematicSchematic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6405" y="363220"/>
            <a:ext cx="22561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 smtClean="0"/>
              <a:t>Schematic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7155" y="333375"/>
            <a:ext cx="60140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CTL1,CTL2,CTL3,EN=VBUS_C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44700" y="5532120"/>
            <a:ext cx="184467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00" dirty="0" smtClean="0"/>
              <a:t>starting up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227695" y="5623560"/>
            <a:ext cx="254000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00" dirty="0" smtClean="0"/>
              <a:t>power off </a:t>
            </a:r>
          </a:p>
        </p:txBody>
      </p:sp>
      <p:pic>
        <p:nvPicPr>
          <p:cNvPr id="3" name="图片 2" descr="tek00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440180"/>
            <a:ext cx="5282565" cy="3962400"/>
          </a:xfrm>
          <a:prstGeom prst="rect">
            <a:avLst/>
          </a:prstGeom>
        </p:spPr>
      </p:pic>
      <p:pic>
        <p:nvPicPr>
          <p:cNvPr id="8" name="图片 7" descr="tek00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275" y="1440180"/>
            <a:ext cx="5430520" cy="4073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7155" y="333375"/>
            <a:ext cx="517334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CTL1,CTL2,CTL3,VBUS_A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44700" y="5532120"/>
            <a:ext cx="184467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00" dirty="0" smtClean="0"/>
              <a:t>starting up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220075" y="5623560"/>
            <a:ext cx="254000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00" dirty="0" smtClean="0"/>
              <a:t>power off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" y="1579880"/>
            <a:ext cx="5659755" cy="4013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990" y="1579245"/>
            <a:ext cx="5579745" cy="40443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7155" y="333375"/>
            <a:ext cx="6427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D+,D-,</a:t>
            </a:r>
            <a:r>
              <a:rPr lang="en-US" altLang="zh-CN" sz="4000" dirty="0" smtClean="0"/>
              <a:t>VBUS_A, CTL1,2,3 = 111</a:t>
            </a:r>
            <a:endParaRPr lang="en-US" altLang="zh-CN" sz="4000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2044700" y="5532120"/>
            <a:ext cx="184467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00" dirty="0" smtClean="0"/>
              <a:t>starting up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220075" y="5623560"/>
            <a:ext cx="254000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00" dirty="0" smtClean="0"/>
              <a:t>power off </a:t>
            </a:r>
          </a:p>
        </p:txBody>
      </p:sp>
      <p:pic>
        <p:nvPicPr>
          <p:cNvPr id="2" name="图片 1" descr="开机状态D+D-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1267460"/>
            <a:ext cx="5585460" cy="4189095"/>
          </a:xfrm>
          <a:prstGeom prst="rect">
            <a:avLst/>
          </a:prstGeom>
        </p:spPr>
      </p:pic>
      <p:pic>
        <p:nvPicPr>
          <p:cNvPr id="4" name="图片 3" descr="关机状态下D+D-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25" y="1330325"/>
            <a:ext cx="5501005" cy="41268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7155" y="333375"/>
            <a:ext cx="9548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ILIM_LO,ILIM_HI,EN=VBUS_C, CTL1,2,3 = 111</a:t>
            </a:r>
            <a:endParaRPr lang="en-US" altLang="zh-CN" sz="4000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2044700" y="5532120"/>
            <a:ext cx="184467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00" dirty="0" smtClean="0"/>
              <a:t>starting up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220075" y="5623560"/>
            <a:ext cx="2540000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00" dirty="0" smtClean="0"/>
              <a:t>power off </a:t>
            </a:r>
          </a:p>
        </p:txBody>
      </p:sp>
      <p:pic>
        <p:nvPicPr>
          <p:cNvPr id="3" name="图片 2" descr="tek000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" y="1144905"/>
            <a:ext cx="5848985" cy="4387215"/>
          </a:xfrm>
          <a:prstGeom prst="rect">
            <a:avLst/>
          </a:prstGeom>
        </p:spPr>
      </p:pic>
      <p:pic>
        <p:nvPicPr>
          <p:cNvPr id="8" name="图片 7" descr="tek000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580" y="1149985"/>
            <a:ext cx="5845175" cy="43846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+mn-ea"/>
              </a:rPr>
              <a:t>CTL1=1,CTL2=0,CTL3=1,current</a:t>
            </a:r>
          </a:p>
        </p:txBody>
      </p:sp>
      <p:pic>
        <p:nvPicPr>
          <p:cNvPr id="4" name="图片 3" descr="tek00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" y="1086485"/>
            <a:ext cx="6115050" cy="45866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090" y="1136015"/>
            <a:ext cx="5981700" cy="44869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03755" y="5808980"/>
            <a:ext cx="184467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00" dirty="0" smtClean="0"/>
              <a:t>starting up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917305" y="5808980"/>
            <a:ext cx="184467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00" dirty="0" smtClean="0">
                <a:sym typeface="+mn-ea"/>
              </a:rPr>
              <a:t>power off</a:t>
            </a:r>
            <a:r>
              <a:rPr lang="zh-CN" altLang="en-US" sz="1100" dirty="0" smtClean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1031" y="347974"/>
            <a:ext cx="3048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C</a:t>
            </a:r>
            <a:r>
              <a:rPr lang="en-US" altLang="zh-CN" sz="1100" dirty="0" smtClean="0">
                <a:solidFill>
                  <a:srgbClr val="FF0000"/>
                </a:solidFill>
              </a:rPr>
              <a:t>urrent goes well when 101 DCP on CTL1,2 3, but DCP do not support  Data transfer</a:t>
            </a:r>
            <a:endParaRPr lang="en-US" sz="11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2_Title Slide">
  <a:themeElements>
    <a:clrScheme name="1_Title Slid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7712B"/>
      </a:accent6>
      <a:hlink>
        <a:srgbClr val="0563C1"/>
      </a:hlink>
      <a:folHlink>
        <a:srgbClr val="954F72"/>
      </a:folHlink>
    </a:clrScheme>
    <a:fontScheme name="1_Title Slide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charset="0"/>
            <a:ea typeface="Microsoft JhengHei" panose="020B0604030504040204" pitchFamily="34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charset="0"/>
            <a:ea typeface="Microsoft JhengHei" panose="020B0604030504040204" pitchFamily="34" charset="-120"/>
          </a:defRPr>
        </a:defPPr>
      </a:lstStyle>
    </a:lnDef>
  </a:objectDefaults>
  <a:extraClrSchemeLst>
    <a:extraClrScheme>
      <a:clrScheme name="1_Title Slid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0BCDE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6_Content Slide">
  <a:themeElements>
    <a:clrScheme name="1_內頁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7712B"/>
      </a:accent6>
      <a:hlink>
        <a:srgbClr val="0563C1"/>
      </a:hlink>
      <a:folHlink>
        <a:srgbClr val="954F72"/>
      </a:folHlink>
    </a:clrScheme>
    <a:fontScheme name="1_內頁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charset="0"/>
            <a:ea typeface="Microsoft JhengHei" panose="020B0604030504040204" pitchFamily="34" charset="-120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100" dirty="0" smtClean="0"/>
        </a:defPPr>
      </a:lstStyle>
    </a:txDef>
  </a:objectDefaults>
  <a:extraClrSchemeLst>
    <a:extraClrScheme>
      <a:clrScheme name="1_內頁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0BCDE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56</Words>
  <Application>Microsoft Office PowerPoint</Application>
  <PresentationFormat>Custom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02_Title Slide</vt:lpstr>
      <vt:lpstr>06_Content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CTL1=1,CTL2=0,CTL3=1,current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jush_lu</dc:creator>
  <cp:lastModifiedBy>Jiang, April</cp:lastModifiedBy>
  <cp:revision>46</cp:revision>
  <dcterms:created xsi:type="dcterms:W3CDTF">2019-07-23T05:51:00Z</dcterms:created>
  <dcterms:modified xsi:type="dcterms:W3CDTF">2020-03-26T09:45:10Z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